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0.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1.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2.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37" r:id="rId5"/>
    <p:sldMasterId id="2147483932" r:id="rId6"/>
    <p:sldMasterId id="2147483753" r:id="rId7"/>
    <p:sldMasterId id="2147484080" r:id="rId8"/>
    <p:sldMasterId id="2147483987" r:id="rId9"/>
    <p:sldMasterId id="2147483861" r:id="rId10"/>
    <p:sldMasterId id="2147483921" r:id="rId11"/>
    <p:sldMasterId id="2147484146" r:id="rId12"/>
    <p:sldMasterId id="2147483817" r:id="rId13"/>
    <p:sldMasterId id="2147483944" r:id="rId14"/>
    <p:sldMasterId id="2147484026" r:id="rId15"/>
    <p:sldMasterId id="2147484158" r:id="rId16"/>
  </p:sldMasterIdLst>
  <p:notesMasterIdLst>
    <p:notesMasterId r:id="rId38"/>
  </p:notesMasterIdLst>
  <p:handoutMasterIdLst>
    <p:handoutMasterId r:id="rId39"/>
  </p:handoutMasterIdLst>
  <p:sldIdLst>
    <p:sldId id="256" r:id="rId17"/>
    <p:sldId id="257" r:id="rId18"/>
    <p:sldId id="10747" r:id="rId19"/>
    <p:sldId id="10722" r:id="rId20"/>
    <p:sldId id="10723" r:id="rId21"/>
    <p:sldId id="10724" r:id="rId22"/>
    <p:sldId id="10729" r:id="rId23"/>
    <p:sldId id="10730" r:id="rId24"/>
    <p:sldId id="10731" r:id="rId25"/>
    <p:sldId id="359" r:id="rId26"/>
    <p:sldId id="10726" r:id="rId27"/>
    <p:sldId id="10743" r:id="rId28"/>
    <p:sldId id="10725" r:id="rId29"/>
    <p:sldId id="10727" r:id="rId30"/>
    <p:sldId id="10744" r:id="rId31"/>
    <p:sldId id="10728" r:id="rId32"/>
    <p:sldId id="10745" r:id="rId33"/>
    <p:sldId id="10732" r:id="rId34"/>
    <p:sldId id="10733" r:id="rId35"/>
    <p:sldId id="10746" r:id="rId36"/>
    <p:sldId id="422" r:id="rId3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ection" id="{6E2DD2E4-7EA9-4F0C-9B83-1AC620335687}">
          <p14:sldIdLst>
            <p14:sldId id="256"/>
            <p14:sldId id="257"/>
          </p14:sldIdLst>
        </p14:section>
        <p14:section name="Session Detail" id="{8C357FBD-597B-48D5-9AD0-15A919FD37A3}">
          <p14:sldIdLst>
            <p14:sldId id="10747"/>
            <p14:sldId id="10722"/>
            <p14:sldId id="10723"/>
            <p14:sldId id="10724"/>
            <p14:sldId id="10729"/>
            <p14:sldId id="10730"/>
            <p14:sldId id="10731"/>
            <p14:sldId id="359"/>
            <p14:sldId id="10726"/>
            <p14:sldId id="10743"/>
            <p14:sldId id="10725"/>
            <p14:sldId id="10727"/>
            <p14:sldId id="10744"/>
            <p14:sldId id="10728"/>
            <p14:sldId id="10745"/>
            <p14:sldId id="10732"/>
            <p14:sldId id="10733"/>
            <p14:sldId id="10746"/>
            <p14:sldId id="422"/>
          </p14:sldIdLst>
        </p14:section>
        <p14:section name="Backup Slides" id="{BCF89126-F8ED-455C-A778-39A67D12BC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ADD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30" autoAdjust="0"/>
    <p:restoredTop sz="96242" autoAdjust="0"/>
  </p:normalViewPr>
  <p:slideViewPr>
    <p:cSldViewPr snapToGrid="0">
      <p:cViewPr varScale="1">
        <p:scale>
          <a:sx n="107" d="100"/>
          <a:sy n="107" d="100"/>
        </p:scale>
        <p:origin x="288"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580"/>
    </p:cViewPr>
  </p:sorterViewPr>
  <p:notesViewPr>
    <p:cSldViewPr snapToGrid="0">
      <p:cViewPr>
        <p:scale>
          <a:sx n="1" d="2"/>
          <a:sy n="1" d="2"/>
        </p:scale>
        <p:origin x="4632" y="10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handoutMaster" Target="handoutMasters/handoutMaster1.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l Dolgin" userId="e6774ebc-6650-4c32-8020-57e384c571b1" providerId="ADAL" clId="{ED7C5EFF-AE01-4226-AAA1-ACA1765065B7}"/>
    <pc:docChg chg="undo redo custSel addSld delSld modSld sldOrd modSection modNotesMaster modHandout">
      <pc:chgData name="Saul Dolgin" userId="e6774ebc-6650-4c32-8020-57e384c571b1" providerId="ADAL" clId="{ED7C5EFF-AE01-4226-AAA1-ACA1765065B7}" dt="2021-07-25T23:54:57.179" v="7007" actId="20577"/>
      <pc:docMkLst>
        <pc:docMk/>
      </pc:docMkLst>
      <pc:sldChg chg="addSp delSp modSp mod">
        <pc:chgData name="Saul Dolgin" userId="e6774ebc-6650-4c32-8020-57e384c571b1" providerId="ADAL" clId="{ED7C5EFF-AE01-4226-AAA1-ACA1765065B7}" dt="2021-07-23T18:23:35.593" v="3754" actId="6549"/>
        <pc:sldMkLst>
          <pc:docMk/>
          <pc:sldMk cId="3408471012" sldId="257"/>
        </pc:sldMkLst>
        <pc:spChg chg="mod">
          <ac:chgData name="Saul Dolgin" userId="e6774ebc-6650-4c32-8020-57e384c571b1" providerId="ADAL" clId="{ED7C5EFF-AE01-4226-AAA1-ACA1765065B7}" dt="2021-07-23T18:13:54.991" v="3217" actId="20577"/>
          <ac:spMkLst>
            <pc:docMk/>
            <pc:sldMk cId="3408471012" sldId="257"/>
            <ac:spMk id="4" creationId="{BB49FBE0-C980-4F08-8A56-5F38042FDE0F}"/>
          </ac:spMkLst>
        </pc:spChg>
        <pc:spChg chg="mod">
          <ac:chgData name="Saul Dolgin" userId="e6774ebc-6650-4c32-8020-57e384c571b1" providerId="ADAL" clId="{ED7C5EFF-AE01-4226-AAA1-ACA1765065B7}" dt="2021-07-23T18:16:35.744" v="3413" actId="20577"/>
          <ac:spMkLst>
            <pc:docMk/>
            <pc:sldMk cId="3408471012" sldId="257"/>
            <ac:spMk id="5" creationId="{9A781E24-EC03-4CD5-8FB1-0498CB49B120}"/>
          </ac:spMkLst>
        </pc:spChg>
        <pc:spChg chg="del mod">
          <ac:chgData name="Saul Dolgin" userId="e6774ebc-6650-4c32-8020-57e384c571b1" providerId="ADAL" clId="{ED7C5EFF-AE01-4226-AAA1-ACA1765065B7}" dt="2021-07-23T18:16:51.903" v="3425" actId="478"/>
          <ac:spMkLst>
            <pc:docMk/>
            <pc:sldMk cId="3408471012" sldId="257"/>
            <ac:spMk id="6" creationId="{828EE5FB-80C1-4CF1-B73D-20813449B92E}"/>
          </ac:spMkLst>
        </pc:spChg>
        <pc:spChg chg="add del mod">
          <ac:chgData name="Saul Dolgin" userId="e6774ebc-6650-4c32-8020-57e384c571b1" providerId="ADAL" clId="{ED7C5EFF-AE01-4226-AAA1-ACA1765065B7}" dt="2021-07-23T18:16:53.605" v="3426" actId="478"/>
          <ac:spMkLst>
            <pc:docMk/>
            <pc:sldMk cId="3408471012" sldId="257"/>
            <ac:spMk id="7" creationId="{C6663B1A-4A9A-4B20-9AFA-DAF867744E24}"/>
          </ac:spMkLst>
        </pc:spChg>
        <pc:spChg chg="mod">
          <ac:chgData name="Saul Dolgin" userId="e6774ebc-6650-4c32-8020-57e384c571b1" providerId="ADAL" clId="{ED7C5EFF-AE01-4226-AAA1-ACA1765065B7}" dt="2021-07-23T18:22:58.551" v="3648" actId="6549"/>
          <ac:spMkLst>
            <pc:docMk/>
            <pc:sldMk cId="3408471012" sldId="257"/>
            <ac:spMk id="9" creationId="{D085A7AE-2769-402F-B9D6-5C0BF45610CF}"/>
          </ac:spMkLst>
        </pc:spChg>
        <pc:spChg chg="mod">
          <ac:chgData name="Saul Dolgin" userId="e6774ebc-6650-4c32-8020-57e384c571b1" providerId="ADAL" clId="{ED7C5EFF-AE01-4226-AAA1-ACA1765065B7}" dt="2021-07-23T18:21:52.087" v="3623" actId="1076"/>
          <ac:spMkLst>
            <pc:docMk/>
            <pc:sldMk cId="3408471012" sldId="257"/>
            <ac:spMk id="10" creationId="{98DEE72E-BC63-4BCB-A355-E0883E20F6FC}"/>
          </ac:spMkLst>
        </pc:spChg>
        <pc:spChg chg="del mod">
          <ac:chgData name="Saul Dolgin" userId="e6774ebc-6650-4c32-8020-57e384c571b1" providerId="ADAL" clId="{ED7C5EFF-AE01-4226-AAA1-ACA1765065B7}" dt="2021-07-23T18:19:05.602" v="3452" actId="478"/>
          <ac:spMkLst>
            <pc:docMk/>
            <pc:sldMk cId="3408471012" sldId="257"/>
            <ac:spMk id="11" creationId="{6FB7B5D9-5250-4CC3-B87C-59E79BFBF2E9}"/>
          </ac:spMkLst>
        </pc:spChg>
        <pc:spChg chg="del">
          <ac:chgData name="Saul Dolgin" userId="e6774ebc-6650-4c32-8020-57e384c571b1" providerId="ADAL" clId="{ED7C5EFF-AE01-4226-AAA1-ACA1765065B7}" dt="2021-07-23T18:16:55.648" v="3427" actId="478"/>
          <ac:spMkLst>
            <pc:docMk/>
            <pc:sldMk cId="3408471012" sldId="257"/>
            <ac:spMk id="12" creationId="{BB102AAF-814C-43BE-97A9-7C34FE5EFDD2}"/>
          </ac:spMkLst>
        </pc:spChg>
        <pc:spChg chg="del">
          <ac:chgData name="Saul Dolgin" userId="e6774ebc-6650-4c32-8020-57e384c571b1" providerId="ADAL" clId="{ED7C5EFF-AE01-4226-AAA1-ACA1765065B7}" dt="2021-07-23T18:16:57.951" v="3428" actId="478"/>
          <ac:spMkLst>
            <pc:docMk/>
            <pc:sldMk cId="3408471012" sldId="257"/>
            <ac:spMk id="13" creationId="{609C0DD3-DB62-4FA2-A869-EDB87A69F5E8}"/>
          </ac:spMkLst>
        </pc:spChg>
        <pc:spChg chg="add mod">
          <ac:chgData name="Saul Dolgin" userId="e6774ebc-6650-4c32-8020-57e384c571b1" providerId="ADAL" clId="{ED7C5EFF-AE01-4226-AAA1-ACA1765065B7}" dt="2021-07-23T18:23:07.376" v="3678" actId="1036"/>
          <ac:spMkLst>
            <pc:docMk/>
            <pc:sldMk cId="3408471012" sldId="257"/>
            <ac:spMk id="15" creationId="{AB184E60-9ACC-48CB-8020-94C211E5F442}"/>
          </ac:spMkLst>
        </pc:spChg>
        <pc:spChg chg="add mod">
          <ac:chgData name="Saul Dolgin" userId="e6774ebc-6650-4c32-8020-57e384c571b1" providerId="ADAL" clId="{ED7C5EFF-AE01-4226-AAA1-ACA1765065B7}" dt="2021-07-23T18:23:35.593" v="3754" actId="6549"/>
          <ac:spMkLst>
            <pc:docMk/>
            <pc:sldMk cId="3408471012" sldId="257"/>
            <ac:spMk id="16" creationId="{5E2891CB-8167-436E-AC0A-C729FB6590A5}"/>
          </ac:spMkLst>
        </pc:spChg>
      </pc:sldChg>
      <pc:sldChg chg="addSp delSp modSp add mod ord modNotesTx">
        <pc:chgData name="Saul Dolgin" userId="e6774ebc-6650-4c32-8020-57e384c571b1" providerId="ADAL" clId="{ED7C5EFF-AE01-4226-AAA1-ACA1765065B7}" dt="2021-07-25T23:02:02.861" v="4545" actId="20577"/>
        <pc:sldMkLst>
          <pc:docMk/>
          <pc:sldMk cId="3425565325" sldId="359"/>
        </pc:sldMkLst>
        <pc:spChg chg="mod">
          <ac:chgData name="Saul Dolgin" userId="e6774ebc-6650-4c32-8020-57e384c571b1" providerId="ADAL" clId="{ED7C5EFF-AE01-4226-AAA1-ACA1765065B7}" dt="2021-07-23T16:01:37.199" v="1884" actId="20577"/>
          <ac:spMkLst>
            <pc:docMk/>
            <pc:sldMk cId="3425565325" sldId="359"/>
            <ac:spMk id="2" creationId="{B15B2A05-38DB-4E8C-8CCE-AE79CBF1E68E}"/>
          </ac:spMkLst>
        </pc:spChg>
        <pc:spChg chg="del">
          <ac:chgData name="Saul Dolgin" userId="e6774ebc-6650-4c32-8020-57e384c571b1" providerId="ADAL" clId="{ED7C5EFF-AE01-4226-AAA1-ACA1765065B7}" dt="2021-07-23T15:58:22.167" v="1843" actId="478"/>
          <ac:spMkLst>
            <pc:docMk/>
            <pc:sldMk cId="3425565325" sldId="359"/>
            <ac:spMk id="3" creationId="{102A60A8-DB8F-48F0-A580-51B74672FD77}"/>
          </ac:spMkLst>
        </pc:spChg>
        <pc:spChg chg="mod">
          <ac:chgData name="Saul Dolgin" userId="e6774ebc-6650-4c32-8020-57e384c571b1" providerId="ADAL" clId="{ED7C5EFF-AE01-4226-AAA1-ACA1765065B7}" dt="2021-07-23T15:55:43.132" v="1778" actId="20577"/>
          <ac:spMkLst>
            <pc:docMk/>
            <pc:sldMk cId="3425565325" sldId="359"/>
            <ac:spMk id="4" creationId="{60F56C01-BCFC-480F-9F2D-2A17A3A4165B}"/>
          </ac:spMkLst>
        </pc:spChg>
        <pc:spChg chg="del">
          <ac:chgData name="Saul Dolgin" userId="e6774ebc-6650-4c32-8020-57e384c571b1" providerId="ADAL" clId="{ED7C5EFF-AE01-4226-AAA1-ACA1765065B7}" dt="2021-07-23T15:57:20.827" v="1838" actId="22"/>
          <ac:spMkLst>
            <pc:docMk/>
            <pc:sldMk cId="3425565325" sldId="359"/>
            <ac:spMk id="5" creationId="{9056BB08-DBD1-43E8-8EA2-CADACD503874}"/>
          </ac:spMkLst>
        </pc:spChg>
        <pc:spChg chg="add del mod">
          <ac:chgData name="Saul Dolgin" userId="e6774ebc-6650-4c32-8020-57e384c571b1" providerId="ADAL" clId="{ED7C5EFF-AE01-4226-AAA1-ACA1765065B7}" dt="2021-07-23T15:57:55.254" v="1842" actId="22"/>
          <ac:spMkLst>
            <pc:docMk/>
            <pc:sldMk cId="3425565325" sldId="359"/>
            <ac:spMk id="9" creationId="{949244ED-5ECB-4730-8245-7F353E52AC1C}"/>
          </ac:spMkLst>
        </pc:spChg>
        <pc:picChg chg="add del mod ord modCrop">
          <ac:chgData name="Saul Dolgin" userId="e6774ebc-6650-4c32-8020-57e384c571b1" providerId="ADAL" clId="{ED7C5EFF-AE01-4226-AAA1-ACA1765065B7}" dt="2021-07-23T15:57:37.898" v="1841" actId="478"/>
          <ac:picMkLst>
            <pc:docMk/>
            <pc:sldMk cId="3425565325" sldId="359"/>
            <ac:picMk id="7" creationId="{33C5454E-CD07-4095-AFB7-2FEA4F4A11DF}"/>
          </ac:picMkLst>
        </pc:picChg>
        <pc:picChg chg="add mod ord modCrop">
          <ac:chgData name="Saul Dolgin" userId="e6774ebc-6650-4c32-8020-57e384c571b1" providerId="ADAL" clId="{ED7C5EFF-AE01-4226-AAA1-ACA1765065B7}" dt="2021-07-23T15:57:55.254" v="1842" actId="22"/>
          <ac:picMkLst>
            <pc:docMk/>
            <pc:sldMk cId="3425565325" sldId="359"/>
            <ac:picMk id="11" creationId="{6061591B-A98A-4E1D-8199-30920EF042A8}"/>
          </ac:picMkLst>
        </pc:picChg>
      </pc:sldChg>
      <pc:sldChg chg="modSp mod">
        <pc:chgData name="Saul Dolgin" userId="e6774ebc-6650-4c32-8020-57e384c571b1" providerId="ADAL" clId="{ED7C5EFF-AE01-4226-AAA1-ACA1765065B7}" dt="2021-07-23T02:12:39.062" v="21" actId="20577"/>
        <pc:sldMkLst>
          <pc:docMk/>
          <pc:sldMk cId="1011656354" sldId="10724"/>
        </pc:sldMkLst>
        <pc:spChg chg="mod">
          <ac:chgData name="Saul Dolgin" userId="e6774ebc-6650-4c32-8020-57e384c571b1" providerId="ADAL" clId="{ED7C5EFF-AE01-4226-AAA1-ACA1765065B7}" dt="2021-07-23T02:12:39.062" v="21" actId="20577"/>
          <ac:spMkLst>
            <pc:docMk/>
            <pc:sldMk cId="1011656354" sldId="10724"/>
            <ac:spMk id="8" creationId="{64B8732D-D2BD-42DF-9E2B-766F87F7924D}"/>
          </ac:spMkLst>
        </pc:spChg>
        <pc:spChg chg="mod">
          <ac:chgData name="Saul Dolgin" userId="e6774ebc-6650-4c32-8020-57e384c571b1" providerId="ADAL" clId="{ED7C5EFF-AE01-4226-AAA1-ACA1765065B7}" dt="2021-07-23T02:12:07.163" v="6" actId="20577"/>
          <ac:spMkLst>
            <pc:docMk/>
            <pc:sldMk cId="1011656354" sldId="10724"/>
            <ac:spMk id="10" creationId="{8D2586C2-047E-434A-9533-204B2D70D5C2}"/>
          </ac:spMkLst>
        </pc:spChg>
      </pc:sldChg>
      <pc:sldChg chg="addSp modSp mod">
        <pc:chgData name="Saul Dolgin" userId="e6774ebc-6650-4c32-8020-57e384c571b1" providerId="ADAL" clId="{ED7C5EFF-AE01-4226-AAA1-ACA1765065B7}" dt="2021-07-23T14:20:39.116" v="450" actId="20577"/>
        <pc:sldMkLst>
          <pc:docMk/>
          <pc:sldMk cId="2283466957" sldId="10728"/>
        </pc:sldMkLst>
        <pc:spChg chg="add mod">
          <ac:chgData name="Saul Dolgin" userId="e6774ebc-6650-4c32-8020-57e384c571b1" providerId="ADAL" clId="{ED7C5EFF-AE01-4226-AAA1-ACA1765065B7}" dt="2021-07-23T14:20:10.556" v="324" actId="20577"/>
          <ac:spMkLst>
            <pc:docMk/>
            <pc:sldMk cId="2283466957" sldId="10728"/>
            <ac:spMk id="6" creationId="{8210B879-0E89-4521-A636-984F3584AF49}"/>
          </ac:spMkLst>
        </pc:spChg>
        <pc:spChg chg="mod">
          <ac:chgData name="Saul Dolgin" userId="e6774ebc-6650-4c32-8020-57e384c571b1" providerId="ADAL" clId="{ED7C5EFF-AE01-4226-AAA1-ACA1765065B7}" dt="2021-07-23T14:20:39.116" v="450" actId="20577"/>
          <ac:spMkLst>
            <pc:docMk/>
            <pc:sldMk cId="2283466957" sldId="10728"/>
            <ac:spMk id="8" creationId="{64B8732D-D2BD-42DF-9E2B-766F87F7924D}"/>
          </ac:spMkLst>
        </pc:spChg>
        <pc:spChg chg="mod">
          <ac:chgData name="Saul Dolgin" userId="e6774ebc-6650-4c32-8020-57e384c571b1" providerId="ADAL" clId="{ED7C5EFF-AE01-4226-AAA1-ACA1765065B7}" dt="2021-07-23T02:14:15.361" v="30" actId="20577"/>
          <ac:spMkLst>
            <pc:docMk/>
            <pc:sldMk cId="2283466957" sldId="10728"/>
            <ac:spMk id="9" creationId="{23008829-F8BD-4DF9-9C1B-82037161D25E}"/>
          </ac:spMkLst>
        </pc:spChg>
        <pc:picChg chg="add mod">
          <ac:chgData name="Saul Dolgin" userId="e6774ebc-6650-4c32-8020-57e384c571b1" providerId="ADAL" clId="{ED7C5EFF-AE01-4226-AAA1-ACA1765065B7}" dt="2021-07-23T02:26:14.115" v="33" actId="1076"/>
          <ac:picMkLst>
            <pc:docMk/>
            <pc:sldMk cId="2283466957" sldId="10728"/>
            <ac:picMk id="3" creationId="{CD71523C-1D3F-4CAF-82D2-A7E0EFB5FE4F}"/>
          </ac:picMkLst>
        </pc:picChg>
      </pc:sldChg>
      <pc:sldChg chg="addSp delSp modSp mod">
        <pc:chgData name="Saul Dolgin" userId="e6774ebc-6650-4c32-8020-57e384c571b1" providerId="ADAL" clId="{ED7C5EFF-AE01-4226-AAA1-ACA1765065B7}" dt="2021-07-23T15:31:32.606" v="1126" actId="1035"/>
        <pc:sldMkLst>
          <pc:docMk/>
          <pc:sldMk cId="2292300345" sldId="10732"/>
        </pc:sldMkLst>
        <pc:spChg chg="mod">
          <ac:chgData name="Saul Dolgin" userId="e6774ebc-6650-4c32-8020-57e384c571b1" providerId="ADAL" clId="{ED7C5EFF-AE01-4226-AAA1-ACA1765065B7}" dt="2021-07-23T15:25:05.913" v="1097" actId="20577"/>
          <ac:spMkLst>
            <pc:docMk/>
            <pc:sldMk cId="2292300345" sldId="10732"/>
            <ac:spMk id="8" creationId="{64B8732D-D2BD-42DF-9E2B-766F87F7924D}"/>
          </ac:spMkLst>
        </pc:spChg>
        <pc:spChg chg="add mod">
          <ac:chgData name="Saul Dolgin" userId="e6774ebc-6650-4c32-8020-57e384c571b1" providerId="ADAL" clId="{ED7C5EFF-AE01-4226-AAA1-ACA1765065B7}" dt="2021-07-23T15:31:32.606" v="1126" actId="1035"/>
          <ac:spMkLst>
            <pc:docMk/>
            <pc:sldMk cId="2292300345" sldId="10732"/>
            <ac:spMk id="10" creationId="{A139326E-E045-49AD-B7AD-FE850A0DFAA6}"/>
          </ac:spMkLst>
        </pc:spChg>
        <pc:picChg chg="add del mod">
          <ac:chgData name="Saul Dolgin" userId="e6774ebc-6650-4c32-8020-57e384c571b1" providerId="ADAL" clId="{ED7C5EFF-AE01-4226-AAA1-ACA1765065B7}" dt="2021-07-23T14:47:50.984" v="456" actId="22"/>
          <ac:picMkLst>
            <pc:docMk/>
            <pc:sldMk cId="2292300345" sldId="10732"/>
            <ac:picMk id="3" creationId="{1223C16B-ABDA-499F-AED3-4F6FE9AAADCE}"/>
          </ac:picMkLst>
        </pc:picChg>
        <pc:picChg chg="add mod">
          <ac:chgData name="Saul Dolgin" userId="e6774ebc-6650-4c32-8020-57e384c571b1" providerId="ADAL" clId="{ED7C5EFF-AE01-4226-AAA1-ACA1765065B7}" dt="2021-07-23T15:31:14.476" v="1109" actId="1076"/>
          <ac:picMkLst>
            <pc:docMk/>
            <pc:sldMk cId="2292300345" sldId="10732"/>
            <ac:picMk id="5" creationId="{B379904A-2423-40E5-8C6A-276C2B301D67}"/>
          </ac:picMkLst>
        </pc:picChg>
      </pc:sldChg>
      <pc:sldChg chg="addSp delSp modSp mod">
        <pc:chgData name="Saul Dolgin" userId="e6774ebc-6650-4c32-8020-57e384c571b1" providerId="ADAL" clId="{ED7C5EFF-AE01-4226-AAA1-ACA1765065B7}" dt="2021-07-23T15:51:14.241" v="1764" actId="20577"/>
        <pc:sldMkLst>
          <pc:docMk/>
          <pc:sldMk cId="1457928072" sldId="10733"/>
        </pc:sldMkLst>
        <pc:spChg chg="mod">
          <ac:chgData name="Saul Dolgin" userId="e6774ebc-6650-4c32-8020-57e384c571b1" providerId="ADAL" clId="{ED7C5EFF-AE01-4226-AAA1-ACA1765065B7}" dt="2021-07-23T15:34:31.086" v="1252" actId="20577"/>
          <ac:spMkLst>
            <pc:docMk/>
            <pc:sldMk cId="1457928072" sldId="10733"/>
            <ac:spMk id="8" creationId="{64B8732D-D2BD-42DF-9E2B-766F87F7924D}"/>
          </ac:spMkLst>
        </pc:spChg>
        <pc:spChg chg="add mod">
          <ac:chgData name="Saul Dolgin" userId="e6774ebc-6650-4c32-8020-57e384c571b1" providerId="ADAL" clId="{ED7C5EFF-AE01-4226-AAA1-ACA1765065B7}" dt="2021-07-23T15:51:14.241" v="1764" actId="20577"/>
          <ac:spMkLst>
            <pc:docMk/>
            <pc:sldMk cId="1457928072" sldId="10733"/>
            <ac:spMk id="10" creationId="{97789038-FD3B-4184-BB25-6C5DF3B754A2}"/>
          </ac:spMkLst>
        </pc:spChg>
        <pc:picChg chg="add del mod">
          <ac:chgData name="Saul Dolgin" userId="e6774ebc-6650-4c32-8020-57e384c571b1" providerId="ADAL" clId="{ED7C5EFF-AE01-4226-AAA1-ACA1765065B7}" dt="2021-07-23T15:30:29.046" v="1101" actId="478"/>
          <ac:picMkLst>
            <pc:docMk/>
            <pc:sldMk cId="1457928072" sldId="10733"/>
            <ac:picMk id="3" creationId="{ED91DE6D-72FB-4949-9520-02F65F4E2372}"/>
          </ac:picMkLst>
        </pc:picChg>
        <pc:picChg chg="add mod">
          <ac:chgData name="Saul Dolgin" userId="e6774ebc-6650-4c32-8020-57e384c571b1" providerId="ADAL" clId="{ED7C5EFF-AE01-4226-AAA1-ACA1765065B7}" dt="2021-07-23T15:31:09.653" v="1108" actId="1440"/>
          <ac:picMkLst>
            <pc:docMk/>
            <pc:sldMk cId="1457928072" sldId="10733"/>
            <ac:picMk id="5" creationId="{8D0AC9B0-02AD-460F-89FE-7DDB7A9AC963}"/>
          </ac:picMkLst>
        </pc:picChg>
      </pc:sldChg>
      <pc:sldChg chg="del">
        <pc:chgData name="Saul Dolgin" userId="e6774ebc-6650-4c32-8020-57e384c571b1" providerId="ADAL" clId="{ED7C5EFF-AE01-4226-AAA1-ACA1765065B7}" dt="2021-07-23T16:07:34.217" v="2010" actId="47"/>
        <pc:sldMkLst>
          <pc:docMk/>
          <pc:sldMk cId="50362755" sldId="10734"/>
        </pc:sldMkLst>
      </pc:sldChg>
      <pc:sldChg chg="del ord">
        <pc:chgData name="Saul Dolgin" userId="e6774ebc-6650-4c32-8020-57e384c571b1" providerId="ADAL" clId="{ED7C5EFF-AE01-4226-AAA1-ACA1765065B7}" dt="2021-07-23T16:01:22.471" v="1876" actId="2696"/>
        <pc:sldMkLst>
          <pc:docMk/>
          <pc:sldMk cId="4283881560" sldId="10735"/>
        </pc:sldMkLst>
      </pc:sldChg>
      <pc:sldChg chg="del">
        <pc:chgData name="Saul Dolgin" userId="e6774ebc-6650-4c32-8020-57e384c571b1" providerId="ADAL" clId="{ED7C5EFF-AE01-4226-AAA1-ACA1765065B7}" dt="2021-07-23T16:05:16.651" v="1985" actId="47"/>
        <pc:sldMkLst>
          <pc:docMk/>
          <pc:sldMk cId="1958393354" sldId="10736"/>
        </pc:sldMkLst>
      </pc:sldChg>
      <pc:sldChg chg="del">
        <pc:chgData name="Saul Dolgin" userId="e6774ebc-6650-4c32-8020-57e384c571b1" providerId="ADAL" clId="{ED7C5EFF-AE01-4226-AAA1-ACA1765065B7}" dt="2021-07-23T20:00:48.367" v="4242" actId="2696"/>
        <pc:sldMkLst>
          <pc:docMk/>
          <pc:sldMk cId="2187905545" sldId="10737"/>
        </pc:sldMkLst>
      </pc:sldChg>
      <pc:sldChg chg="del">
        <pc:chgData name="Saul Dolgin" userId="e6774ebc-6650-4c32-8020-57e384c571b1" providerId="ADAL" clId="{ED7C5EFF-AE01-4226-AAA1-ACA1765065B7}" dt="2021-07-23T16:05:21.145" v="1986" actId="47"/>
        <pc:sldMkLst>
          <pc:docMk/>
          <pc:sldMk cId="2152141378" sldId="10738"/>
        </pc:sldMkLst>
      </pc:sldChg>
      <pc:sldChg chg="del">
        <pc:chgData name="Saul Dolgin" userId="e6774ebc-6650-4c32-8020-57e384c571b1" providerId="ADAL" clId="{ED7C5EFF-AE01-4226-AAA1-ACA1765065B7}" dt="2021-07-23T16:04:43.208" v="1968" actId="47"/>
        <pc:sldMkLst>
          <pc:docMk/>
          <pc:sldMk cId="3471498193" sldId="10739"/>
        </pc:sldMkLst>
      </pc:sldChg>
      <pc:sldChg chg="del">
        <pc:chgData name="Saul Dolgin" userId="e6774ebc-6650-4c32-8020-57e384c571b1" providerId="ADAL" clId="{ED7C5EFF-AE01-4226-AAA1-ACA1765065B7}" dt="2021-07-23T16:05:22.661" v="1987" actId="47"/>
        <pc:sldMkLst>
          <pc:docMk/>
          <pc:sldMk cId="635761009" sldId="10740"/>
        </pc:sldMkLst>
      </pc:sldChg>
      <pc:sldChg chg="del">
        <pc:chgData name="Saul Dolgin" userId="e6774ebc-6650-4c32-8020-57e384c571b1" providerId="ADAL" clId="{ED7C5EFF-AE01-4226-AAA1-ACA1765065B7}" dt="2021-07-23T20:00:50.272" v="4243" actId="2696"/>
        <pc:sldMkLst>
          <pc:docMk/>
          <pc:sldMk cId="3149827729" sldId="10741"/>
        </pc:sldMkLst>
      </pc:sldChg>
      <pc:sldChg chg="del">
        <pc:chgData name="Saul Dolgin" userId="e6774ebc-6650-4c32-8020-57e384c571b1" providerId="ADAL" clId="{ED7C5EFF-AE01-4226-AAA1-ACA1765065B7}" dt="2021-07-23T16:00:35.382" v="1874" actId="47"/>
        <pc:sldMkLst>
          <pc:docMk/>
          <pc:sldMk cId="1281168887" sldId="10742"/>
        </pc:sldMkLst>
      </pc:sldChg>
      <pc:sldChg chg="addSp delSp modSp add mod ord modNotesTx">
        <pc:chgData name="Saul Dolgin" userId="e6774ebc-6650-4c32-8020-57e384c571b1" providerId="ADAL" clId="{ED7C5EFF-AE01-4226-AAA1-ACA1765065B7}" dt="2021-07-25T23:15:32.428" v="5332" actId="20577"/>
        <pc:sldMkLst>
          <pc:docMk/>
          <pc:sldMk cId="1271099551" sldId="10743"/>
        </pc:sldMkLst>
        <pc:spChg chg="mod">
          <ac:chgData name="Saul Dolgin" userId="e6774ebc-6650-4c32-8020-57e384c571b1" providerId="ADAL" clId="{ED7C5EFF-AE01-4226-AAA1-ACA1765065B7}" dt="2021-07-23T15:59:10.169" v="1870" actId="255"/>
          <ac:spMkLst>
            <pc:docMk/>
            <pc:sldMk cId="1271099551" sldId="10743"/>
            <ac:spMk id="2" creationId="{B15B2A05-38DB-4E8C-8CCE-AE79CBF1E68E}"/>
          </ac:spMkLst>
        </pc:spChg>
        <pc:spChg chg="add del mod">
          <ac:chgData name="Saul Dolgin" userId="e6774ebc-6650-4c32-8020-57e384c571b1" providerId="ADAL" clId="{ED7C5EFF-AE01-4226-AAA1-ACA1765065B7}" dt="2021-07-23T16:00:22.250" v="1873" actId="22"/>
          <ac:spMkLst>
            <pc:docMk/>
            <pc:sldMk cId="1271099551" sldId="10743"/>
            <ac:spMk id="5" creationId="{9B0EE204-D415-46A0-8606-1553CEB97EE0}"/>
          </ac:spMkLst>
        </pc:spChg>
        <pc:picChg chg="add mod ord modCrop">
          <ac:chgData name="Saul Dolgin" userId="e6774ebc-6650-4c32-8020-57e384c571b1" providerId="ADAL" clId="{ED7C5EFF-AE01-4226-AAA1-ACA1765065B7}" dt="2021-07-23T16:00:22.250" v="1873" actId="22"/>
          <ac:picMkLst>
            <pc:docMk/>
            <pc:sldMk cId="1271099551" sldId="10743"/>
            <ac:picMk id="7" creationId="{A64FBBBC-78DB-40B5-BB12-8C20628CFC9B}"/>
          </ac:picMkLst>
        </pc:picChg>
        <pc:picChg chg="del">
          <ac:chgData name="Saul Dolgin" userId="e6774ebc-6650-4c32-8020-57e384c571b1" providerId="ADAL" clId="{ED7C5EFF-AE01-4226-AAA1-ACA1765065B7}" dt="2021-07-23T15:59:24.560" v="1872" actId="478"/>
          <ac:picMkLst>
            <pc:docMk/>
            <pc:sldMk cId="1271099551" sldId="10743"/>
            <ac:picMk id="11" creationId="{6061591B-A98A-4E1D-8199-30920EF042A8}"/>
          </ac:picMkLst>
        </pc:picChg>
      </pc:sldChg>
      <pc:sldChg chg="addSp delSp modSp add mod ord modNotesTx">
        <pc:chgData name="Saul Dolgin" userId="e6774ebc-6650-4c32-8020-57e384c571b1" providerId="ADAL" clId="{ED7C5EFF-AE01-4226-AAA1-ACA1765065B7}" dt="2021-07-25T23:44:04.257" v="6940" actId="20577"/>
        <pc:sldMkLst>
          <pc:docMk/>
          <pc:sldMk cId="3513890392" sldId="10744"/>
        </pc:sldMkLst>
        <pc:spChg chg="mod">
          <ac:chgData name="Saul Dolgin" userId="e6774ebc-6650-4c32-8020-57e384c571b1" providerId="ADAL" clId="{ED7C5EFF-AE01-4226-AAA1-ACA1765065B7}" dt="2021-07-23T16:03:25.030" v="1964" actId="20577"/>
          <ac:spMkLst>
            <pc:docMk/>
            <pc:sldMk cId="3513890392" sldId="10744"/>
            <ac:spMk id="2" creationId="{B15B2A05-38DB-4E8C-8CCE-AE79CBF1E68E}"/>
          </ac:spMkLst>
        </pc:spChg>
        <pc:spChg chg="add del mod">
          <ac:chgData name="Saul Dolgin" userId="e6774ebc-6650-4c32-8020-57e384c571b1" providerId="ADAL" clId="{ED7C5EFF-AE01-4226-AAA1-ACA1765065B7}" dt="2021-07-23T16:04:27.341" v="1966" actId="22"/>
          <ac:spMkLst>
            <pc:docMk/>
            <pc:sldMk cId="3513890392" sldId="10744"/>
            <ac:spMk id="5" creationId="{40B574A3-30C5-4CAE-BD61-F7DE3CEFDBDC}"/>
          </ac:spMkLst>
        </pc:spChg>
        <pc:picChg chg="del">
          <ac:chgData name="Saul Dolgin" userId="e6774ebc-6650-4c32-8020-57e384c571b1" providerId="ADAL" clId="{ED7C5EFF-AE01-4226-AAA1-ACA1765065B7}" dt="2021-07-23T16:03:27.323" v="1965" actId="478"/>
          <ac:picMkLst>
            <pc:docMk/>
            <pc:sldMk cId="3513890392" sldId="10744"/>
            <ac:picMk id="7" creationId="{A64FBBBC-78DB-40B5-BB12-8C20628CFC9B}"/>
          </ac:picMkLst>
        </pc:picChg>
        <pc:picChg chg="add mod ord modCrop">
          <ac:chgData name="Saul Dolgin" userId="e6774ebc-6650-4c32-8020-57e384c571b1" providerId="ADAL" clId="{ED7C5EFF-AE01-4226-AAA1-ACA1765065B7}" dt="2021-07-23T16:04:27.341" v="1966" actId="22"/>
          <ac:picMkLst>
            <pc:docMk/>
            <pc:sldMk cId="3513890392" sldId="10744"/>
            <ac:picMk id="8" creationId="{B5EE477E-CE75-4970-89FA-181792965A48}"/>
          </ac:picMkLst>
        </pc:picChg>
      </pc:sldChg>
      <pc:sldChg chg="addSp delSp modSp add mod modNotesTx">
        <pc:chgData name="Saul Dolgin" userId="e6774ebc-6650-4c32-8020-57e384c571b1" providerId="ADAL" clId="{ED7C5EFF-AE01-4226-AAA1-ACA1765065B7}" dt="2021-07-25T23:28:19.850" v="6389" actId="20577"/>
        <pc:sldMkLst>
          <pc:docMk/>
          <pc:sldMk cId="2953584594" sldId="10745"/>
        </pc:sldMkLst>
        <pc:spChg chg="mod">
          <ac:chgData name="Saul Dolgin" userId="e6774ebc-6650-4c32-8020-57e384c571b1" providerId="ADAL" clId="{ED7C5EFF-AE01-4226-AAA1-ACA1765065B7}" dt="2021-07-23T16:04:57.001" v="1984" actId="20577"/>
          <ac:spMkLst>
            <pc:docMk/>
            <pc:sldMk cId="2953584594" sldId="10745"/>
            <ac:spMk id="2" creationId="{B15B2A05-38DB-4E8C-8CCE-AE79CBF1E68E}"/>
          </ac:spMkLst>
        </pc:spChg>
        <pc:spChg chg="add del mod">
          <ac:chgData name="Saul Dolgin" userId="e6774ebc-6650-4c32-8020-57e384c571b1" providerId="ADAL" clId="{ED7C5EFF-AE01-4226-AAA1-ACA1765065B7}" dt="2021-07-23T20:53:03.575" v="4245"/>
          <ac:spMkLst>
            <pc:docMk/>
            <pc:sldMk cId="2953584594" sldId="10745"/>
            <ac:spMk id="5" creationId="{2E3EB68B-5B71-444D-AB45-D2EBE3A20F37}"/>
          </ac:spMkLst>
        </pc:spChg>
        <pc:picChg chg="add mod">
          <ac:chgData name="Saul Dolgin" userId="e6774ebc-6650-4c32-8020-57e384c571b1" providerId="ADAL" clId="{ED7C5EFF-AE01-4226-AAA1-ACA1765065B7}" dt="2021-07-23T20:53:03.575" v="4245"/>
          <ac:picMkLst>
            <pc:docMk/>
            <pc:sldMk cId="2953584594" sldId="10745"/>
            <ac:picMk id="7" creationId="{4CA9568F-3000-4A2A-A6E5-0A9507987C1C}"/>
          </ac:picMkLst>
        </pc:picChg>
        <pc:picChg chg="del">
          <ac:chgData name="Saul Dolgin" userId="e6774ebc-6650-4c32-8020-57e384c571b1" providerId="ADAL" clId="{ED7C5EFF-AE01-4226-AAA1-ACA1765065B7}" dt="2021-07-23T20:53:01.249" v="4244" actId="478"/>
          <ac:picMkLst>
            <pc:docMk/>
            <pc:sldMk cId="2953584594" sldId="10745"/>
            <ac:picMk id="8" creationId="{B5EE477E-CE75-4970-89FA-181792965A48}"/>
          </ac:picMkLst>
        </pc:picChg>
      </pc:sldChg>
      <pc:sldChg chg="addSp delSp modSp add mod modNotesTx">
        <pc:chgData name="Saul Dolgin" userId="e6774ebc-6650-4c32-8020-57e384c571b1" providerId="ADAL" clId="{ED7C5EFF-AE01-4226-AAA1-ACA1765065B7}" dt="2021-07-25T23:54:57.179" v="7007" actId="20577"/>
        <pc:sldMkLst>
          <pc:docMk/>
          <pc:sldMk cId="566477694" sldId="10746"/>
        </pc:sldMkLst>
        <pc:spChg chg="mod">
          <ac:chgData name="Saul Dolgin" userId="e6774ebc-6650-4c32-8020-57e384c571b1" providerId="ADAL" clId="{ED7C5EFF-AE01-4226-AAA1-ACA1765065B7}" dt="2021-07-23T16:05:33.314" v="2005" actId="20577"/>
          <ac:spMkLst>
            <pc:docMk/>
            <pc:sldMk cId="566477694" sldId="10746"/>
            <ac:spMk id="2" creationId="{B15B2A05-38DB-4E8C-8CCE-AE79CBF1E68E}"/>
          </ac:spMkLst>
        </pc:spChg>
        <pc:spChg chg="add del mod">
          <ac:chgData name="Saul Dolgin" userId="e6774ebc-6650-4c32-8020-57e384c571b1" providerId="ADAL" clId="{ED7C5EFF-AE01-4226-AAA1-ACA1765065B7}" dt="2021-07-23T16:07:21.709" v="2009" actId="22"/>
          <ac:spMkLst>
            <pc:docMk/>
            <pc:sldMk cId="566477694" sldId="10746"/>
            <ac:spMk id="7" creationId="{2B54B4B8-E5A2-4B76-A9F9-8CF56FD6E412}"/>
          </ac:spMkLst>
        </pc:spChg>
        <pc:picChg chg="add del">
          <ac:chgData name="Saul Dolgin" userId="e6774ebc-6650-4c32-8020-57e384c571b1" providerId="ADAL" clId="{ED7C5EFF-AE01-4226-AAA1-ACA1765065B7}" dt="2021-07-23T16:07:18.981" v="2007" actId="22"/>
          <ac:picMkLst>
            <pc:docMk/>
            <pc:sldMk cId="566477694" sldId="10746"/>
            <ac:picMk id="5" creationId="{9275C619-0D00-4DEB-AE22-704789BAC36A}"/>
          </ac:picMkLst>
        </pc:picChg>
        <pc:picChg chg="del">
          <ac:chgData name="Saul Dolgin" userId="e6774ebc-6650-4c32-8020-57e384c571b1" providerId="ADAL" clId="{ED7C5EFF-AE01-4226-AAA1-ACA1765065B7}" dt="2021-07-23T16:07:20.302" v="2008" actId="478"/>
          <ac:picMkLst>
            <pc:docMk/>
            <pc:sldMk cId="566477694" sldId="10746"/>
            <ac:picMk id="8" creationId="{B5EE477E-CE75-4970-89FA-181792965A48}"/>
          </ac:picMkLst>
        </pc:picChg>
        <pc:picChg chg="add mod ord modCrop">
          <ac:chgData name="Saul Dolgin" userId="e6774ebc-6650-4c32-8020-57e384c571b1" providerId="ADAL" clId="{ED7C5EFF-AE01-4226-AAA1-ACA1765065B7}" dt="2021-07-23T16:07:21.709" v="2009" actId="22"/>
          <ac:picMkLst>
            <pc:docMk/>
            <pc:sldMk cId="566477694" sldId="10746"/>
            <ac:picMk id="10" creationId="{25BFBD57-C8F9-4F11-A174-7E960D1CFC88}"/>
          </ac:picMkLst>
        </pc:picChg>
      </pc:sldChg>
      <pc:sldChg chg="addSp delSp modSp add mod ord">
        <pc:chgData name="Saul Dolgin" userId="e6774ebc-6650-4c32-8020-57e384c571b1" providerId="ADAL" clId="{ED7C5EFF-AE01-4226-AAA1-ACA1765065B7}" dt="2021-07-23T18:08:01.993" v="3209" actId="20577"/>
        <pc:sldMkLst>
          <pc:docMk/>
          <pc:sldMk cId="2727524928" sldId="10747"/>
        </pc:sldMkLst>
        <pc:spChg chg="del">
          <ac:chgData name="Saul Dolgin" userId="e6774ebc-6650-4c32-8020-57e384c571b1" providerId="ADAL" clId="{ED7C5EFF-AE01-4226-AAA1-ACA1765065B7}" dt="2021-07-23T17:53:18.475" v="2371" actId="478"/>
          <ac:spMkLst>
            <pc:docMk/>
            <pc:sldMk cId="2727524928" sldId="10747"/>
            <ac:spMk id="2" creationId="{9BB0C267-C66F-438E-BCB5-EE39D23099A2}"/>
          </ac:spMkLst>
        </pc:spChg>
        <pc:spChg chg="del">
          <ac:chgData name="Saul Dolgin" userId="e6774ebc-6650-4c32-8020-57e384c571b1" providerId="ADAL" clId="{ED7C5EFF-AE01-4226-AAA1-ACA1765065B7}" dt="2021-07-23T17:53:18.475" v="2371" actId="478"/>
          <ac:spMkLst>
            <pc:docMk/>
            <pc:sldMk cId="2727524928" sldId="10747"/>
            <ac:spMk id="3" creationId="{F246D63B-231F-4993-AEB0-330753C1016C}"/>
          </ac:spMkLst>
        </pc:spChg>
        <pc:spChg chg="add del mod">
          <ac:chgData name="Saul Dolgin" userId="e6774ebc-6650-4c32-8020-57e384c571b1" providerId="ADAL" clId="{ED7C5EFF-AE01-4226-AAA1-ACA1765065B7}" dt="2021-07-23T17:53:21.368" v="2372" actId="478"/>
          <ac:spMkLst>
            <pc:docMk/>
            <pc:sldMk cId="2727524928" sldId="10747"/>
            <ac:spMk id="5" creationId="{1284CF10-DE43-46D1-A97C-8E295B8C4354}"/>
          </ac:spMkLst>
        </pc:spChg>
        <pc:spChg chg="add del mod">
          <ac:chgData name="Saul Dolgin" userId="e6774ebc-6650-4c32-8020-57e384c571b1" providerId="ADAL" clId="{ED7C5EFF-AE01-4226-AAA1-ACA1765065B7}" dt="2021-07-23T17:53:30.557" v="2374"/>
          <ac:spMkLst>
            <pc:docMk/>
            <pc:sldMk cId="2727524928" sldId="10747"/>
            <ac:spMk id="7" creationId="{2EEE17C6-2E96-4BAF-85E9-09716832366F}"/>
          </ac:spMkLst>
        </pc:spChg>
        <pc:spChg chg="del">
          <ac:chgData name="Saul Dolgin" userId="e6774ebc-6650-4c32-8020-57e384c571b1" providerId="ADAL" clId="{ED7C5EFF-AE01-4226-AAA1-ACA1765065B7}" dt="2021-07-23T17:53:18.475" v="2371" actId="478"/>
          <ac:spMkLst>
            <pc:docMk/>
            <pc:sldMk cId="2727524928" sldId="10747"/>
            <ac:spMk id="8" creationId="{64B8732D-D2BD-42DF-9E2B-766F87F7924D}"/>
          </ac:spMkLst>
        </pc:spChg>
        <pc:spChg chg="mod">
          <ac:chgData name="Saul Dolgin" userId="e6774ebc-6650-4c32-8020-57e384c571b1" providerId="ADAL" clId="{ED7C5EFF-AE01-4226-AAA1-ACA1765065B7}" dt="2021-07-23T17:53:10.521" v="2370" actId="20577"/>
          <ac:spMkLst>
            <pc:docMk/>
            <pc:sldMk cId="2727524928" sldId="10747"/>
            <ac:spMk id="9" creationId="{23008829-F8BD-4DF9-9C1B-82037161D25E}"/>
          </ac:spMkLst>
        </pc:spChg>
        <pc:spChg chg="del">
          <ac:chgData name="Saul Dolgin" userId="e6774ebc-6650-4c32-8020-57e384c571b1" providerId="ADAL" clId="{ED7C5EFF-AE01-4226-AAA1-ACA1765065B7}" dt="2021-07-23T17:53:18.475" v="2371" actId="478"/>
          <ac:spMkLst>
            <pc:docMk/>
            <pc:sldMk cId="2727524928" sldId="10747"/>
            <ac:spMk id="10" creationId="{0DF14BDB-6C48-4426-877D-D17842E1DE77}"/>
          </ac:spMkLst>
        </pc:spChg>
        <pc:spChg chg="del">
          <ac:chgData name="Saul Dolgin" userId="e6774ebc-6650-4c32-8020-57e384c571b1" providerId="ADAL" clId="{ED7C5EFF-AE01-4226-AAA1-ACA1765065B7}" dt="2021-07-23T17:53:18.475" v="2371" actId="478"/>
          <ac:spMkLst>
            <pc:docMk/>
            <pc:sldMk cId="2727524928" sldId="10747"/>
            <ac:spMk id="11" creationId="{EF81ED2F-0477-4000-9E33-4C07C2C5AF28}"/>
          </ac:spMkLst>
        </pc:spChg>
        <pc:spChg chg="add del mod">
          <ac:chgData name="Saul Dolgin" userId="e6774ebc-6650-4c32-8020-57e384c571b1" providerId="ADAL" clId="{ED7C5EFF-AE01-4226-AAA1-ACA1765065B7}" dt="2021-07-23T17:53:33.703" v="2376"/>
          <ac:spMkLst>
            <pc:docMk/>
            <pc:sldMk cId="2727524928" sldId="10747"/>
            <ac:spMk id="13" creationId="{0EBEF484-B176-4BC0-9AEF-951116CC69CE}"/>
          </ac:spMkLst>
        </pc:spChg>
        <pc:spChg chg="add del">
          <ac:chgData name="Saul Dolgin" userId="e6774ebc-6650-4c32-8020-57e384c571b1" providerId="ADAL" clId="{ED7C5EFF-AE01-4226-AAA1-ACA1765065B7}" dt="2021-07-23T17:54:21.751" v="2384" actId="22"/>
          <ac:spMkLst>
            <pc:docMk/>
            <pc:sldMk cId="2727524928" sldId="10747"/>
            <ac:spMk id="19" creationId="{685EA08D-F654-48C1-A479-54CEA55E8813}"/>
          </ac:spMkLst>
        </pc:spChg>
        <pc:spChg chg="add mod">
          <ac:chgData name="Saul Dolgin" userId="e6774ebc-6650-4c32-8020-57e384c571b1" providerId="ADAL" clId="{ED7C5EFF-AE01-4226-AAA1-ACA1765065B7}" dt="2021-07-23T18:05:11.067" v="2988" actId="14100"/>
          <ac:spMkLst>
            <pc:docMk/>
            <pc:sldMk cId="2727524928" sldId="10747"/>
            <ac:spMk id="21" creationId="{C193BE85-516A-4C0F-96E4-9DE73BAE166E}"/>
          </ac:spMkLst>
        </pc:spChg>
        <pc:spChg chg="add del">
          <ac:chgData name="Saul Dolgin" userId="e6774ebc-6650-4c32-8020-57e384c571b1" providerId="ADAL" clId="{ED7C5EFF-AE01-4226-AAA1-ACA1765065B7}" dt="2021-07-23T17:55:13.625" v="2392" actId="22"/>
          <ac:spMkLst>
            <pc:docMk/>
            <pc:sldMk cId="2727524928" sldId="10747"/>
            <ac:spMk id="23" creationId="{12303C0D-91F6-4F94-BBC9-6529DAB3E0B8}"/>
          </ac:spMkLst>
        </pc:spChg>
        <pc:spChg chg="add del">
          <ac:chgData name="Saul Dolgin" userId="e6774ebc-6650-4c32-8020-57e384c571b1" providerId="ADAL" clId="{ED7C5EFF-AE01-4226-AAA1-ACA1765065B7}" dt="2021-07-23T17:55:17.357" v="2394" actId="22"/>
          <ac:spMkLst>
            <pc:docMk/>
            <pc:sldMk cId="2727524928" sldId="10747"/>
            <ac:spMk id="25" creationId="{480D0379-9E38-4DC8-B794-D79A7E9783AE}"/>
          </ac:spMkLst>
        </pc:spChg>
        <pc:spChg chg="add del">
          <ac:chgData name="Saul Dolgin" userId="e6774ebc-6650-4c32-8020-57e384c571b1" providerId="ADAL" clId="{ED7C5EFF-AE01-4226-AAA1-ACA1765065B7}" dt="2021-07-23T17:55:21.190" v="2396" actId="22"/>
          <ac:spMkLst>
            <pc:docMk/>
            <pc:sldMk cId="2727524928" sldId="10747"/>
            <ac:spMk id="27" creationId="{6B96914B-64B8-46BF-BB87-0B6FEFAD874E}"/>
          </ac:spMkLst>
        </pc:spChg>
        <pc:spChg chg="add del">
          <ac:chgData name="Saul Dolgin" userId="e6774ebc-6650-4c32-8020-57e384c571b1" providerId="ADAL" clId="{ED7C5EFF-AE01-4226-AAA1-ACA1765065B7}" dt="2021-07-23T17:55:47.167" v="2398" actId="22"/>
          <ac:spMkLst>
            <pc:docMk/>
            <pc:sldMk cId="2727524928" sldId="10747"/>
            <ac:spMk id="29" creationId="{34198CB4-37C9-4F02-BC9A-34C2591580C3}"/>
          </ac:spMkLst>
        </pc:spChg>
        <pc:spChg chg="add del">
          <ac:chgData name="Saul Dolgin" userId="e6774ebc-6650-4c32-8020-57e384c571b1" providerId="ADAL" clId="{ED7C5EFF-AE01-4226-AAA1-ACA1765065B7}" dt="2021-07-23T17:55:49.209" v="2400" actId="22"/>
          <ac:spMkLst>
            <pc:docMk/>
            <pc:sldMk cId="2727524928" sldId="10747"/>
            <ac:spMk id="31" creationId="{1EEE9EF7-C34B-42BC-8CAE-298DBFFFDD3F}"/>
          </ac:spMkLst>
        </pc:spChg>
        <pc:spChg chg="add mod">
          <ac:chgData name="Saul Dolgin" userId="e6774ebc-6650-4c32-8020-57e384c571b1" providerId="ADAL" clId="{ED7C5EFF-AE01-4226-AAA1-ACA1765065B7}" dt="2021-07-23T18:07:06.478" v="3067" actId="14100"/>
          <ac:spMkLst>
            <pc:docMk/>
            <pc:sldMk cId="2727524928" sldId="10747"/>
            <ac:spMk id="33" creationId="{FBCB2AD9-0B7E-49D3-8213-33CBFB9F6C95}"/>
          </ac:spMkLst>
        </pc:spChg>
        <pc:spChg chg="add mod">
          <ac:chgData name="Saul Dolgin" userId="e6774ebc-6650-4c32-8020-57e384c571b1" providerId="ADAL" clId="{ED7C5EFF-AE01-4226-AAA1-ACA1765065B7}" dt="2021-07-23T18:07:17.716" v="3069" actId="14100"/>
          <ac:spMkLst>
            <pc:docMk/>
            <pc:sldMk cId="2727524928" sldId="10747"/>
            <ac:spMk id="35" creationId="{047988FA-5A99-4665-AECE-CA6B7CC4C1FF}"/>
          </ac:spMkLst>
        </pc:spChg>
        <pc:spChg chg="add mod">
          <ac:chgData name="Saul Dolgin" userId="e6774ebc-6650-4c32-8020-57e384c571b1" providerId="ADAL" clId="{ED7C5EFF-AE01-4226-AAA1-ACA1765065B7}" dt="2021-07-23T18:07:14.227" v="3068" actId="14100"/>
          <ac:spMkLst>
            <pc:docMk/>
            <pc:sldMk cId="2727524928" sldId="10747"/>
            <ac:spMk id="36" creationId="{058CF3F5-B0AC-403C-841B-E079BB6DAA8E}"/>
          </ac:spMkLst>
        </pc:spChg>
        <pc:spChg chg="add mod">
          <ac:chgData name="Saul Dolgin" userId="e6774ebc-6650-4c32-8020-57e384c571b1" providerId="ADAL" clId="{ED7C5EFF-AE01-4226-AAA1-ACA1765065B7}" dt="2021-07-23T18:07:14.227" v="3068" actId="14100"/>
          <ac:spMkLst>
            <pc:docMk/>
            <pc:sldMk cId="2727524928" sldId="10747"/>
            <ac:spMk id="37" creationId="{6322FDD5-D9AE-40D0-A80D-863D7712A44A}"/>
          </ac:spMkLst>
        </pc:spChg>
        <pc:spChg chg="add mod">
          <ac:chgData name="Saul Dolgin" userId="e6774ebc-6650-4c32-8020-57e384c571b1" providerId="ADAL" clId="{ED7C5EFF-AE01-4226-AAA1-ACA1765065B7}" dt="2021-07-23T18:02:22.617" v="2852" actId="20577"/>
          <ac:spMkLst>
            <pc:docMk/>
            <pc:sldMk cId="2727524928" sldId="10747"/>
            <ac:spMk id="38" creationId="{1BEAE2F0-5CB8-49FF-8D52-D3F1C569606A}"/>
          </ac:spMkLst>
        </pc:spChg>
        <pc:spChg chg="add del">
          <ac:chgData name="Saul Dolgin" userId="e6774ebc-6650-4c32-8020-57e384c571b1" providerId="ADAL" clId="{ED7C5EFF-AE01-4226-AAA1-ACA1765065B7}" dt="2021-07-23T18:04:07.563" v="2940" actId="22"/>
          <ac:spMkLst>
            <pc:docMk/>
            <pc:sldMk cId="2727524928" sldId="10747"/>
            <ac:spMk id="40" creationId="{3DD0E008-347D-4860-87BA-CB707C5278F0}"/>
          </ac:spMkLst>
        </pc:spChg>
        <pc:spChg chg="add del">
          <ac:chgData name="Saul Dolgin" userId="e6774ebc-6650-4c32-8020-57e384c571b1" providerId="ADAL" clId="{ED7C5EFF-AE01-4226-AAA1-ACA1765065B7}" dt="2021-07-23T18:04:11.069" v="2942" actId="22"/>
          <ac:spMkLst>
            <pc:docMk/>
            <pc:sldMk cId="2727524928" sldId="10747"/>
            <ac:spMk id="42" creationId="{9267C38C-89B8-4D4C-B5E6-E89B303826A1}"/>
          </ac:spMkLst>
        </pc:spChg>
        <pc:spChg chg="add mod">
          <ac:chgData name="Saul Dolgin" userId="e6774ebc-6650-4c32-8020-57e384c571b1" providerId="ADAL" clId="{ED7C5EFF-AE01-4226-AAA1-ACA1765065B7}" dt="2021-07-23T18:06:24.851" v="3047" actId="1038"/>
          <ac:spMkLst>
            <pc:docMk/>
            <pc:sldMk cId="2727524928" sldId="10747"/>
            <ac:spMk id="44" creationId="{2C9275F8-644D-4015-AE4C-E89811E4A2D4}"/>
          </ac:spMkLst>
        </pc:spChg>
        <pc:spChg chg="add mod">
          <ac:chgData name="Saul Dolgin" userId="e6774ebc-6650-4c32-8020-57e384c571b1" providerId="ADAL" clId="{ED7C5EFF-AE01-4226-AAA1-ACA1765065B7}" dt="2021-07-23T18:06:57.224" v="3066" actId="14100"/>
          <ac:spMkLst>
            <pc:docMk/>
            <pc:sldMk cId="2727524928" sldId="10747"/>
            <ac:spMk id="45" creationId="{3458B90F-D1C5-4646-8BFC-7F7080B1F133}"/>
          </ac:spMkLst>
        </pc:spChg>
        <pc:spChg chg="add mod">
          <ac:chgData name="Saul Dolgin" userId="e6774ebc-6650-4c32-8020-57e384c571b1" providerId="ADAL" clId="{ED7C5EFF-AE01-4226-AAA1-ACA1765065B7}" dt="2021-07-23T18:08:01.993" v="3209" actId="20577"/>
          <ac:spMkLst>
            <pc:docMk/>
            <pc:sldMk cId="2727524928" sldId="10747"/>
            <ac:spMk id="46" creationId="{2E2DDC00-06EB-431D-96AD-6CAB6119EECE}"/>
          </ac:spMkLst>
        </pc:spChg>
        <pc:graphicFrameChg chg="add del mod">
          <ac:chgData name="Saul Dolgin" userId="e6774ebc-6650-4c32-8020-57e384c571b1" providerId="ADAL" clId="{ED7C5EFF-AE01-4226-AAA1-ACA1765065B7}" dt="2021-07-23T17:53:30.557" v="2374"/>
          <ac:graphicFrameMkLst>
            <pc:docMk/>
            <pc:sldMk cId="2727524928" sldId="10747"/>
            <ac:graphicFrameMk id="6" creationId="{CAC86962-12CA-4427-A931-89CA93A79699}"/>
          </ac:graphicFrameMkLst>
        </pc:graphicFrameChg>
        <pc:graphicFrameChg chg="add del mod">
          <ac:chgData name="Saul Dolgin" userId="e6774ebc-6650-4c32-8020-57e384c571b1" providerId="ADAL" clId="{ED7C5EFF-AE01-4226-AAA1-ACA1765065B7}" dt="2021-07-23T17:53:33.703" v="2376"/>
          <ac:graphicFrameMkLst>
            <pc:docMk/>
            <pc:sldMk cId="2727524928" sldId="10747"/>
            <ac:graphicFrameMk id="12" creationId="{477828F8-B1E1-4CC9-B583-B65FA73CF608}"/>
          </ac:graphicFrameMkLst>
        </pc:graphicFrameChg>
        <pc:picChg chg="add del mod">
          <ac:chgData name="Saul Dolgin" userId="e6774ebc-6650-4c32-8020-57e384c571b1" providerId="ADAL" clId="{ED7C5EFF-AE01-4226-AAA1-ACA1765065B7}" dt="2021-07-23T17:53:54.342" v="2380"/>
          <ac:picMkLst>
            <pc:docMk/>
            <pc:sldMk cId="2727524928" sldId="10747"/>
            <ac:picMk id="14" creationId="{B0AEB4AE-D1CF-460D-8048-BA301B1D9C0B}"/>
          </ac:picMkLst>
        </pc:picChg>
        <pc:picChg chg="add mod">
          <ac:chgData name="Saul Dolgin" userId="e6774ebc-6650-4c32-8020-57e384c571b1" providerId="ADAL" clId="{ED7C5EFF-AE01-4226-AAA1-ACA1765065B7}" dt="2021-07-23T18:02:28.945" v="2853" actId="1076"/>
          <ac:picMkLst>
            <pc:docMk/>
            <pc:sldMk cId="2727524928" sldId="10747"/>
            <ac:picMk id="17" creationId="{3FE03962-20B8-4836-8E1C-E36EF7768F58}"/>
          </ac:picMkLst>
        </pc:picChg>
        <pc:picChg chg="add del mod">
          <ac:chgData name="Saul Dolgin" userId="e6774ebc-6650-4c32-8020-57e384c571b1" providerId="ADAL" clId="{ED7C5EFF-AE01-4226-AAA1-ACA1765065B7}" dt="2021-07-23T17:53:30.557" v="2374"/>
          <ac:picMkLst>
            <pc:docMk/>
            <pc:sldMk cId="2727524928" sldId="10747"/>
            <ac:picMk id="1025" creationId="{D90A1AB5-98BC-43D8-8A9E-B1C5A6788A58}"/>
          </ac:picMkLst>
        </pc:picChg>
        <pc:picChg chg="add del mod">
          <ac:chgData name="Saul Dolgin" userId="e6774ebc-6650-4c32-8020-57e384c571b1" providerId="ADAL" clId="{ED7C5EFF-AE01-4226-AAA1-ACA1765065B7}" dt="2021-07-23T17:53:33.703" v="2376"/>
          <ac:picMkLst>
            <pc:docMk/>
            <pc:sldMk cId="2727524928" sldId="10747"/>
            <ac:picMk id="1027" creationId="{E061AC87-11F4-4C66-B730-B69976F9E08D}"/>
          </ac:picMkLst>
        </pc:picChg>
      </pc:sldChg>
    </pc:docChg>
  </pc:docChgLst>
  <pc:docChgLst>
    <pc:chgData name="Angelo Navaratnarajah" userId="4f1fec7c-0622-4f56-b606-2b48d16b6323" providerId="ADAL" clId="{3F7B97A2-3B98-47BD-931C-AE240ABE4854}"/>
    <pc:docChg chg="sldOrd">
      <pc:chgData name="Angelo Navaratnarajah" userId="4f1fec7c-0622-4f56-b606-2b48d16b6323" providerId="ADAL" clId="{3F7B97A2-3B98-47BD-931C-AE240ABE4854}" dt="2022-02-24T17:23:57.656" v="0" actId="20578"/>
      <pc:docMkLst>
        <pc:docMk/>
      </pc:docMkLst>
      <pc:sldChg chg="ord">
        <pc:chgData name="Angelo Navaratnarajah" userId="4f1fec7c-0622-4f56-b606-2b48d16b6323" providerId="ADAL" clId="{3F7B97A2-3B98-47BD-931C-AE240ABE4854}" dt="2022-02-24T17:23:57.656" v="0" actId="20578"/>
        <pc:sldMkLst>
          <pc:docMk/>
          <pc:sldMk cId="423684786" sldId="25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E95E63-7F26-407A-8EAE-4E24EFC8B63A}"/>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a:extLst>
              <a:ext uri="{FF2B5EF4-FFF2-40B4-BE49-F238E27FC236}">
                <a16:creationId xmlns:a16="http://schemas.microsoft.com/office/drawing/2014/main" id="{76601A34-8488-4117-9647-EF6DFE373A07}"/>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7E6D6D48-7858-43E9-8FD6-785B5F3EB5DB}" type="datetimeFigureOut">
              <a:rPr lang="en-GB" smtClean="0"/>
              <a:t>24/02/2022</a:t>
            </a:fld>
            <a:endParaRPr lang="en-GB"/>
          </a:p>
        </p:txBody>
      </p:sp>
      <p:sp>
        <p:nvSpPr>
          <p:cNvPr id="4" name="Footer Placeholder 3">
            <a:extLst>
              <a:ext uri="{FF2B5EF4-FFF2-40B4-BE49-F238E27FC236}">
                <a16:creationId xmlns:a16="http://schemas.microsoft.com/office/drawing/2014/main" id="{2C1386C5-8907-4449-8561-482D2D8E4871}"/>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CC053511-35C4-4C96-BECE-68CDFE574079}"/>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8A67760C-1FB0-4B63-827C-AA01CC7A856F}" type="slidenum">
              <a:rPr lang="en-GB" smtClean="0"/>
              <a:t>‹#›</a:t>
            </a:fld>
            <a:endParaRPr lang="en-GB"/>
          </a:p>
        </p:txBody>
      </p:sp>
    </p:spTree>
    <p:extLst>
      <p:ext uri="{BB962C8B-B14F-4D97-AF65-F5344CB8AC3E}">
        <p14:creationId xmlns:p14="http://schemas.microsoft.com/office/powerpoint/2010/main" val="2834530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6B4950D3-A465-4D28-80E8-E3E610607594}" type="datetimeFigureOut">
              <a:rPr lang="en-GB" smtClean="0"/>
              <a:t>24/02/2022</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06D5629-DE70-408F-B5B0-1497671D3576}" type="slidenum">
              <a:rPr lang="en-GB" smtClean="0"/>
              <a:t>‹#›</a:t>
            </a:fld>
            <a:endParaRPr lang="en-GB"/>
          </a:p>
        </p:txBody>
      </p:sp>
    </p:spTree>
    <p:extLst>
      <p:ext uri="{BB962C8B-B14F-4D97-AF65-F5344CB8AC3E}">
        <p14:creationId xmlns:p14="http://schemas.microsoft.com/office/powerpoint/2010/main" val="3511066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a:t>
            </a:fld>
            <a:endParaRPr lang="en-GB"/>
          </a:p>
        </p:txBody>
      </p:sp>
    </p:spTree>
    <p:extLst>
      <p:ext uri="{BB962C8B-B14F-4D97-AF65-F5344CB8AC3E}">
        <p14:creationId xmlns:p14="http://schemas.microsoft.com/office/powerpoint/2010/main" val="3050232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Tx/>
              <a:buChar char="-"/>
            </a:pPr>
            <a:r>
              <a:rPr lang="en-US" dirty="0"/>
              <a:t>Introduce Navigation &amp; UI</a:t>
            </a:r>
          </a:p>
          <a:p>
            <a:pPr marL="664546" lvl="1" indent="-181240">
              <a:buFontTx/>
              <a:buChar char="-"/>
            </a:pPr>
            <a:r>
              <a:rPr lang="en-US" dirty="0"/>
              <a:t>Left Navigation explanation (hubs)</a:t>
            </a:r>
          </a:p>
          <a:p>
            <a:pPr marL="664546" lvl="1" indent="-181240">
              <a:buFontTx/>
              <a:buChar char="-"/>
            </a:pPr>
            <a:r>
              <a:rPr lang="en-US" dirty="0"/>
              <a:t>Top Navigation (bread crumb &amp; team picker)</a:t>
            </a:r>
          </a:p>
          <a:p>
            <a:pPr marL="664546" lvl="1" indent="-181240">
              <a:buFontTx/>
              <a:buChar char="-"/>
            </a:pPr>
            <a:r>
              <a:rPr lang="en-US" dirty="0"/>
              <a:t>Top Right Settings</a:t>
            </a:r>
          </a:p>
          <a:p>
            <a:pPr marL="664546" lvl="1" indent="-181240">
              <a:buFontTx/>
              <a:buChar char="-"/>
            </a:pPr>
            <a:r>
              <a:rPr lang="en-US" dirty="0"/>
              <a:t>Project Settings (bottom left)</a:t>
            </a:r>
          </a:p>
          <a:p>
            <a:pPr marL="181240" indent="-181240">
              <a:buFontTx/>
              <a:buChar char="-"/>
            </a:pPr>
            <a:r>
              <a:rPr lang="en-US" dirty="0"/>
              <a:t>Setup project area paths &amp; iterations</a:t>
            </a:r>
          </a:p>
          <a:p>
            <a:pPr marL="664546" lvl="1" indent="-181240">
              <a:buFontTx/>
              <a:buChar char="-"/>
            </a:pPr>
            <a:r>
              <a:rPr lang="en-US" dirty="0"/>
              <a:t>Area paths should reflect the value streams for the organization</a:t>
            </a:r>
          </a:p>
          <a:p>
            <a:pPr marL="664546" lvl="1" indent="-181240">
              <a:buFontTx/>
              <a:buChar char="-"/>
            </a:pPr>
            <a:r>
              <a:rPr lang="en-US" dirty="0"/>
              <a:t>Explain benefits of common iteration paths</a:t>
            </a:r>
          </a:p>
          <a:p>
            <a:pPr marL="181240" indent="-181240">
              <a:buFontTx/>
              <a:buChar char="-"/>
            </a:pPr>
            <a:r>
              <a:rPr lang="en-US" dirty="0"/>
              <a:t>Configure team area paths &amp; iterations</a:t>
            </a:r>
          </a:p>
          <a:p>
            <a:pPr marL="664546" lvl="1" indent="-181240">
              <a:buFontTx/>
              <a:buChar char="-"/>
            </a:pPr>
            <a:r>
              <a:rPr lang="en-US" dirty="0"/>
              <a:t>Discuss how areas &amp; iteration settings affect tools used by each team</a:t>
            </a:r>
          </a:p>
          <a:p>
            <a:pPr marL="181240" indent="-181240">
              <a:buFontTx/>
              <a:buChar char="-"/>
            </a:pPr>
            <a:r>
              <a:rPr lang="en-US" dirty="0"/>
              <a:t>Add team members</a:t>
            </a:r>
          </a:p>
          <a:p>
            <a:pPr marL="638440" lvl="1" indent="-181240">
              <a:buFontTx/>
              <a:buChar char="-"/>
            </a:pPr>
            <a:r>
              <a:rPr lang="en-US" dirty="0"/>
              <a:t>Does not affect permissions to repos or pipelines</a:t>
            </a:r>
          </a:p>
          <a:p>
            <a:pPr marL="181240" indent="-181240">
              <a:buFontTx/>
              <a:buChar char="-"/>
            </a:pPr>
            <a:r>
              <a:rPr lang="en-US" dirty="0"/>
              <a:t>Navigate between teams</a:t>
            </a:r>
          </a:p>
          <a:p>
            <a:pPr marL="664546" lvl="1" indent="-181240">
              <a:buFontTx/>
              <a:buChar char="-"/>
            </a:pPr>
            <a:endParaRPr lang="en-US" dirty="0"/>
          </a:p>
          <a:p>
            <a:pPr marL="181240" indent="-181240">
              <a:buFontTx/>
              <a:buChar char="-"/>
            </a:pPr>
            <a:endParaRPr lang="en-US" dirty="0"/>
          </a:p>
          <a:p>
            <a:pPr marL="181240" indent="-181240">
              <a:buFontTx/>
              <a:buChar char="-"/>
            </a:pPr>
            <a:endParaRPr lang="en-US" dirty="0"/>
          </a:p>
          <a:p>
            <a:pPr marL="181240" indent="-181240">
              <a:buFontTx/>
              <a:buChar char="-"/>
            </a:pPr>
            <a:endParaRPr lang="en-US" dirty="0"/>
          </a:p>
        </p:txBody>
      </p:sp>
      <p:sp>
        <p:nvSpPr>
          <p:cNvPr id="4" name="Slide Number Placeholder 3"/>
          <p:cNvSpPr>
            <a:spLocks noGrp="1"/>
          </p:cNvSpPr>
          <p:nvPr>
            <p:ph type="sldNum" sz="quarter" idx="5"/>
          </p:nvPr>
        </p:nvSpPr>
        <p:spPr/>
        <p:txBody>
          <a:bodyPr/>
          <a:lstStyle/>
          <a:p>
            <a:fld id="{806D5629-DE70-408F-B5B0-1497671D3576}" type="slidenum">
              <a:rPr lang="en-GB" smtClean="0"/>
              <a:t>10</a:t>
            </a:fld>
            <a:endParaRPr lang="en-GB"/>
          </a:p>
        </p:txBody>
      </p:sp>
    </p:spTree>
    <p:extLst>
      <p:ext uri="{BB962C8B-B14F-4D97-AF65-F5344CB8AC3E}">
        <p14:creationId xmlns:p14="http://schemas.microsoft.com/office/powerpoint/2010/main" val="157759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11</a:t>
            </a:fld>
            <a:endParaRPr lang="en-GB"/>
          </a:p>
        </p:txBody>
      </p:sp>
    </p:spTree>
    <p:extLst>
      <p:ext uri="{BB962C8B-B14F-4D97-AF65-F5344CB8AC3E}">
        <p14:creationId xmlns:p14="http://schemas.microsoft.com/office/powerpoint/2010/main" val="3996990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Tx/>
              <a:buChar char="-"/>
            </a:pPr>
            <a:r>
              <a:rPr lang="en-US" dirty="0"/>
              <a:t>1) Create user stories</a:t>
            </a:r>
          </a:p>
          <a:p>
            <a:pPr marL="638440" lvl="1" indent="-181240">
              <a:buFontTx/>
              <a:buChar char="-"/>
            </a:pPr>
            <a:r>
              <a:rPr lang="en-US" dirty="0"/>
              <a:t>Save customer rating for product</a:t>
            </a:r>
          </a:p>
          <a:p>
            <a:pPr marL="638440" lvl="1" indent="-181240">
              <a:buFontTx/>
              <a:buChar char="-"/>
            </a:pPr>
            <a:r>
              <a:rPr lang="en-US" dirty="0"/>
              <a:t>Display average rating on product details page</a:t>
            </a:r>
          </a:p>
          <a:p>
            <a:pPr marL="664546" lvl="1" indent="-181240">
              <a:buFontTx/>
              <a:buChar char="-"/>
            </a:pPr>
            <a:endParaRPr lang="en-US" dirty="0"/>
          </a:p>
          <a:p>
            <a:pPr marL="181240" indent="-181240">
              <a:buFontTx/>
              <a:buChar char="-"/>
            </a:pPr>
            <a:r>
              <a:rPr lang="en-US" dirty="0"/>
              <a:t>2) Create tasks for each story</a:t>
            </a:r>
          </a:p>
          <a:p>
            <a:pPr marL="638440" lvl="1" indent="-181240">
              <a:buFontTx/>
              <a:buChar char="-"/>
            </a:pPr>
            <a:r>
              <a:rPr lang="en-US" dirty="0"/>
              <a:t>Review story with BA (1)</a:t>
            </a:r>
          </a:p>
          <a:p>
            <a:pPr marL="638440" lvl="1" indent="-181240">
              <a:buFontTx/>
              <a:buChar char="-"/>
            </a:pPr>
            <a:r>
              <a:rPr lang="en-US" dirty="0"/>
              <a:t>Review design with lead (1)</a:t>
            </a:r>
          </a:p>
          <a:p>
            <a:pPr marL="638440" lvl="1" indent="-181240">
              <a:buFontTx/>
              <a:buChar char="-"/>
            </a:pPr>
            <a:r>
              <a:rPr lang="en-US" dirty="0"/>
              <a:t>KT and hand-off with QA (1)</a:t>
            </a:r>
          </a:p>
          <a:p>
            <a:pPr marL="457200" lvl="1" indent="0">
              <a:buFontTx/>
              <a:buNone/>
            </a:pPr>
            <a:endParaRPr lang="en-US" dirty="0"/>
          </a:p>
          <a:p>
            <a:pPr marL="638440" lvl="1" indent="-181240">
              <a:buFontTx/>
              <a:buChar char="-"/>
            </a:pPr>
            <a:r>
              <a:rPr lang="en-US" u="sng" dirty="0"/>
              <a:t>Review </a:t>
            </a:r>
            <a:r>
              <a:rPr lang="en-US" dirty="0"/>
              <a:t>leads to the following tasks being created</a:t>
            </a:r>
          </a:p>
          <a:p>
            <a:pPr marL="1095640" lvl="2" indent="-181240">
              <a:buFontTx/>
              <a:buChar char="-"/>
            </a:pPr>
            <a:r>
              <a:rPr lang="en-US" dirty="0"/>
              <a:t>Create database objects for storing customer rating (4)</a:t>
            </a:r>
          </a:p>
          <a:p>
            <a:pPr marL="1095640" lvl="2" indent="-181240">
              <a:buFontTx/>
              <a:buChar char="-"/>
            </a:pPr>
            <a:r>
              <a:rPr lang="en-US" dirty="0"/>
              <a:t>Modify API services to accept customer rating (4)</a:t>
            </a:r>
          </a:p>
          <a:p>
            <a:pPr marL="1095640" lvl="2" indent="-181240">
              <a:buFontTx/>
              <a:buChar char="-"/>
            </a:pPr>
            <a:r>
              <a:rPr lang="en-US" dirty="0"/>
              <a:t>Update web UI to display rating input controls (4)</a:t>
            </a:r>
          </a:p>
          <a:p>
            <a:pPr marL="638440" lvl="1" indent="-181240">
              <a:buFontTx/>
              <a:buChar char="-"/>
            </a:pPr>
            <a:endParaRPr lang="en-US" dirty="0"/>
          </a:p>
          <a:p>
            <a:pPr marL="181240" indent="-181240">
              <a:buFontTx/>
              <a:buChar char="-"/>
            </a:pPr>
            <a:r>
              <a:rPr lang="en-US" dirty="0"/>
              <a:t>Review area path assignment</a:t>
            </a:r>
          </a:p>
          <a:p>
            <a:pPr marL="638440" lvl="1" indent="-181240">
              <a:buFontTx/>
              <a:buChar char="-"/>
            </a:pPr>
            <a:r>
              <a:rPr lang="en-US" dirty="0"/>
              <a:t>Items above should belong to web team</a:t>
            </a:r>
          </a:p>
          <a:p>
            <a:pPr marL="181240" indent="-181240">
              <a:buFontTx/>
              <a:buChar char="-"/>
            </a:pPr>
            <a:endParaRPr lang="en-US" dirty="0"/>
          </a:p>
          <a:p>
            <a:pPr marL="181240" indent="-181240">
              <a:buFontTx/>
              <a:buChar char="-"/>
            </a:pPr>
            <a:endParaRPr lang="en-US" dirty="0"/>
          </a:p>
        </p:txBody>
      </p:sp>
      <p:sp>
        <p:nvSpPr>
          <p:cNvPr id="4" name="Slide Number Placeholder 3"/>
          <p:cNvSpPr>
            <a:spLocks noGrp="1"/>
          </p:cNvSpPr>
          <p:nvPr>
            <p:ph type="sldNum" sz="quarter" idx="5"/>
          </p:nvPr>
        </p:nvSpPr>
        <p:spPr/>
        <p:txBody>
          <a:bodyPr/>
          <a:lstStyle/>
          <a:p>
            <a:fld id="{806D5629-DE70-408F-B5B0-1497671D3576}" type="slidenum">
              <a:rPr lang="en-GB" smtClean="0"/>
              <a:t>12</a:t>
            </a:fld>
            <a:endParaRPr lang="en-GB"/>
          </a:p>
        </p:txBody>
      </p:sp>
    </p:spTree>
    <p:extLst>
      <p:ext uri="{BB962C8B-B14F-4D97-AF65-F5344CB8AC3E}">
        <p14:creationId xmlns:p14="http://schemas.microsoft.com/office/powerpoint/2010/main" val="296987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13</a:t>
            </a:fld>
            <a:endParaRPr lang="en-GB"/>
          </a:p>
        </p:txBody>
      </p:sp>
    </p:spTree>
    <p:extLst>
      <p:ext uri="{BB962C8B-B14F-4D97-AF65-F5344CB8AC3E}">
        <p14:creationId xmlns:p14="http://schemas.microsoft.com/office/powerpoint/2010/main" val="2474834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14</a:t>
            </a:fld>
            <a:endParaRPr lang="en-GB"/>
          </a:p>
        </p:txBody>
      </p:sp>
    </p:spTree>
    <p:extLst>
      <p:ext uri="{BB962C8B-B14F-4D97-AF65-F5344CB8AC3E}">
        <p14:creationId xmlns:p14="http://schemas.microsoft.com/office/powerpoint/2010/main" val="2980201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Initiative: Transform our customer’s online shopping experience.</a:t>
            </a:r>
          </a:p>
          <a:p>
            <a:r>
              <a:rPr lang="en-US" dirty="0"/>
              <a:t>Create Epic: Increase customer feedback with new features.</a:t>
            </a:r>
          </a:p>
          <a:p>
            <a:r>
              <a:rPr lang="en-US" dirty="0"/>
              <a:t>Create Feature: Customers can provide and share ratings for products.</a:t>
            </a:r>
          </a:p>
          <a:p>
            <a:endParaRPr lang="en-US" dirty="0"/>
          </a:p>
          <a:p>
            <a:r>
              <a:rPr lang="en-US" dirty="0"/>
              <a:t>Create link between dependencies (i.e. Data Services team will do the database task for our example user story)</a:t>
            </a:r>
          </a:p>
          <a:p>
            <a:endParaRPr lang="en-US" dirty="0"/>
          </a:p>
          <a:p>
            <a:r>
              <a:rPr lang="en-US" dirty="0"/>
              <a:t>Associate new user stories to the items above…</a:t>
            </a:r>
          </a:p>
          <a:p>
            <a:endParaRPr lang="en-US" dirty="0"/>
          </a:p>
          <a:p>
            <a:r>
              <a:rPr lang="en-US" dirty="0"/>
              <a:t>Display and discuss backlog</a:t>
            </a:r>
          </a:p>
          <a:p>
            <a:r>
              <a:rPr lang="en-US" dirty="0"/>
              <a:t>- Portfolio team views vs. product team views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Hierarchy focused view</a:t>
            </a:r>
          </a:p>
          <a:p>
            <a:pPr marL="171450" indent="-171450">
              <a:buFontTx/>
              <a:buChar char="-"/>
            </a:pPr>
            <a:r>
              <a:rPr lang="en-US" dirty="0"/>
              <a:t>Columns &amp; roll-up columns</a:t>
            </a:r>
          </a:p>
          <a:p>
            <a:pPr marL="171450" indent="-171450">
              <a:buFontTx/>
              <a:buChar char="-"/>
            </a:pPr>
            <a:endParaRPr lang="en-US" dirty="0"/>
          </a:p>
          <a:p>
            <a:r>
              <a:rPr lang="en-US" dirty="0"/>
              <a:t>Display and discuss Kanban board</a:t>
            </a:r>
          </a:p>
          <a:p>
            <a:pPr marL="171450" indent="-171450">
              <a:buFontTx/>
              <a:buChar char="-"/>
            </a:pPr>
            <a:r>
              <a:rPr lang="en-US" dirty="0"/>
              <a:t>State-flow focused view (minimal columns)</a:t>
            </a:r>
          </a:p>
          <a:p>
            <a:pPr marL="171450" indent="-171450">
              <a:buFontTx/>
              <a:buChar char="-"/>
            </a:pPr>
            <a:r>
              <a:rPr lang="en-US" dirty="0"/>
              <a:t>WIP limits</a:t>
            </a:r>
          </a:p>
        </p:txBody>
      </p:sp>
      <p:sp>
        <p:nvSpPr>
          <p:cNvPr id="4" name="Slide Number Placeholder 3"/>
          <p:cNvSpPr>
            <a:spLocks noGrp="1"/>
          </p:cNvSpPr>
          <p:nvPr>
            <p:ph type="sldNum" sz="quarter" idx="5"/>
          </p:nvPr>
        </p:nvSpPr>
        <p:spPr/>
        <p:txBody>
          <a:bodyPr/>
          <a:lstStyle/>
          <a:p>
            <a:fld id="{806D5629-DE70-408F-B5B0-1497671D3576}" type="slidenum">
              <a:rPr lang="en-GB" smtClean="0"/>
              <a:t>15</a:t>
            </a:fld>
            <a:endParaRPr lang="en-GB"/>
          </a:p>
        </p:txBody>
      </p:sp>
    </p:spTree>
    <p:extLst>
      <p:ext uri="{BB962C8B-B14F-4D97-AF65-F5344CB8AC3E}">
        <p14:creationId xmlns:p14="http://schemas.microsoft.com/office/powerpoint/2010/main" val="4081757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16</a:t>
            </a:fld>
            <a:endParaRPr lang="en-GB"/>
          </a:p>
        </p:txBody>
      </p:sp>
    </p:spTree>
    <p:extLst>
      <p:ext uri="{BB962C8B-B14F-4D97-AF65-F5344CB8AC3E}">
        <p14:creationId xmlns:p14="http://schemas.microsoft.com/office/powerpoint/2010/main" val="1808280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story view (used during stand-up)</a:t>
            </a:r>
          </a:p>
          <a:p>
            <a:r>
              <a:rPr lang="en-US" dirty="0"/>
              <a:t>Discuss people view (examples of when this might be helpful)</a:t>
            </a:r>
          </a:p>
          <a:p>
            <a:endParaRPr lang="en-US" dirty="0"/>
          </a:p>
          <a:p>
            <a:endParaRPr lang="en-US" dirty="0"/>
          </a:p>
        </p:txBody>
      </p:sp>
      <p:sp>
        <p:nvSpPr>
          <p:cNvPr id="4" name="Slide Number Placeholder 3"/>
          <p:cNvSpPr>
            <a:spLocks noGrp="1"/>
          </p:cNvSpPr>
          <p:nvPr>
            <p:ph type="sldNum" sz="quarter" idx="5"/>
          </p:nvPr>
        </p:nvSpPr>
        <p:spPr/>
        <p:txBody>
          <a:bodyPr/>
          <a:lstStyle/>
          <a:p>
            <a:fld id="{806D5629-DE70-408F-B5B0-1497671D3576}" type="slidenum">
              <a:rPr lang="en-GB" smtClean="0"/>
              <a:t>17</a:t>
            </a:fld>
            <a:endParaRPr lang="en-GB"/>
          </a:p>
        </p:txBody>
      </p:sp>
    </p:spTree>
    <p:extLst>
      <p:ext uri="{BB962C8B-B14F-4D97-AF65-F5344CB8AC3E}">
        <p14:creationId xmlns:p14="http://schemas.microsoft.com/office/powerpoint/2010/main" val="95249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18</a:t>
            </a:fld>
            <a:endParaRPr lang="en-GB"/>
          </a:p>
        </p:txBody>
      </p:sp>
    </p:spTree>
    <p:extLst>
      <p:ext uri="{BB962C8B-B14F-4D97-AF65-F5344CB8AC3E}">
        <p14:creationId xmlns:p14="http://schemas.microsoft.com/office/powerpoint/2010/main" val="322611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19</a:t>
            </a:fld>
            <a:endParaRPr lang="en-GB"/>
          </a:p>
        </p:txBody>
      </p:sp>
    </p:spTree>
    <p:extLst>
      <p:ext uri="{BB962C8B-B14F-4D97-AF65-F5344CB8AC3E}">
        <p14:creationId xmlns:p14="http://schemas.microsoft.com/office/powerpoint/2010/main" val="318022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2</a:t>
            </a:fld>
            <a:endParaRPr lang="en-GB"/>
          </a:p>
        </p:txBody>
      </p:sp>
    </p:spTree>
    <p:extLst>
      <p:ext uri="{BB962C8B-B14F-4D97-AF65-F5344CB8AC3E}">
        <p14:creationId xmlns:p14="http://schemas.microsoft.com/office/powerpoint/2010/main" val="2466001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wiki page for retrospective session</a:t>
            </a:r>
          </a:p>
          <a:p>
            <a:endParaRPr lang="en-US" dirty="0"/>
          </a:p>
          <a:p>
            <a:r>
              <a:rPr lang="en-US" dirty="0"/>
              <a:t>Went well:</a:t>
            </a:r>
          </a:p>
          <a:p>
            <a:r>
              <a:rPr lang="en-US" dirty="0"/>
              <a:t>Add a few notes</a:t>
            </a:r>
          </a:p>
          <a:p>
            <a:endParaRPr lang="en-US" dirty="0"/>
          </a:p>
          <a:p>
            <a:r>
              <a:rPr lang="en-US" dirty="0"/>
              <a:t>Needs to improve:</a:t>
            </a:r>
          </a:p>
          <a:p>
            <a:r>
              <a:rPr lang="en-US" dirty="0"/>
              <a:t>Add a few notes</a:t>
            </a:r>
          </a:p>
          <a:p>
            <a:endParaRPr lang="en-US" dirty="0"/>
          </a:p>
          <a:p>
            <a:r>
              <a:rPr lang="en-US" dirty="0"/>
              <a:t>Action items:</a:t>
            </a:r>
          </a:p>
          <a:p>
            <a:r>
              <a:rPr lang="en-US" dirty="0"/>
              <a:t>Create a user story here with linking</a:t>
            </a:r>
          </a:p>
          <a:p>
            <a:endParaRPr lang="en-US" dirty="0"/>
          </a:p>
          <a:p>
            <a:r>
              <a:rPr lang="en-US" dirty="0"/>
              <a:t>Save multiple times &amp; demonstrate versioning of wiki content</a:t>
            </a:r>
          </a:p>
          <a:p>
            <a:endParaRPr lang="en-US" dirty="0"/>
          </a:p>
          <a:p>
            <a:r>
              <a:rPr lang="en-US" dirty="0"/>
              <a:t>Create a dashboard page that includes marketplace widgets</a:t>
            </a:r>
          </a:p>
          <a:p>
            <a:r>
              <a:rPr lang="en-US" dirty="0"/>
              <a:t>- Add dashboard widget for markdown &amp; link to work item template</a:t>
            </a:r>
          </a:p>
          <a:p>
            <a:r>
              <a:rPr lang="en-US"/>
              <a:t>- Demonstrate </a:t>
            </a:r>
            <a:r>
              <a:rPr lang="en-US" dirty="0"/>
              <a:t>ability to summarize work status on a dashboard</a:t>
            </a:r>
          </a:p>
          <a:p>
            <a:endParaRPr lang="en-US" dirty="0"/>
          </a:p>
        </p:txBody>
      </p:sp>
      <p:sp>
        <p:nvSpPr>
          <p:cNvPr id="4" name="Slide Number Placeholder 3"/>
          <p:cNvSpPr>
            <a:spLocks noGrp="1"/>
          </p:cNvSpPr>
          <p:nvPr>
            <p:ph type="sldNum" sz="quarter" idx="5"/>
          </p:nvPr>
        </p:nvSpPr>
        <p:spPr/>
        <p:txBody>
          <a:bodyPr/>
          <a:lstStyle/>
          <a:p>
            <a:fld id="{806D5629-DE70-408F-B5B0-1497671D3576}" type="slidenum">
              <a:rPr lang="en-GB" smtClean="0"/>
              <a:t>20</a:t>
            </a:fld>
            <a:endParaRPr lang="en-GB"/>
          </a:p>
        </p:txBody>
      </p:sp>
    </p:spTree>
    <p:extLst>
      <p:ext uri="{BB962C8B-B14F-4D97-AF65-F5344CB8AC3E}">
        <p14:creationId xmlns:p14="http://schemas.microsoft.com/office/powerpoint/2010/main" val="747833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21</a:t>
            </a:fld>
            <a:endParaRPr lang="en-GB"/>
          </a:p>
        </p:txBody>
      </p:sp>
    </p:spTree>
    <p:extLst>
      <p:ext uri="{BB962C8B-B14F-4D97-AF65-F5344CB8AC3E}">
        <p14:creationId xmlns:p14="http://schemas.microsoft.com/office/powerpoint/2010/main" val="335518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3</a:t>
            </a:fld>
            <a:endParaRPr lang="en-GB"/>
          </a:p>
        </p:txBody>
      </p:sp>
    </p:spTree>
    <p:extLst>
      <p:ext uri="{BB962C8B-B14F-4D97-AF65-F5344CB8AC3E}">
        <p14:creationId xmlns:p14="http://schemas.microsoft.com/office/powerpoint/2010/main" val="255183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6D5629-DE70-408F-B5B0-1497671D3576}" type="slidenum">
              <a:rPr lang="en-GB" smtClean="0"/>
              <a:t>4</a:t>
            </a:fld>
            <a:endParaRPr lang="en-GB"/>
          </a:p>
        </p:txBody>
      </p:sp>
    </p:spTree>
    <p:extLst>
      <p:ext uri="{BB962C8B-B14F-4D97-AF65-F5344CB8AC3E}">
        <p14:creationId xmlns:p14="http://schemas.microsoft.com/office/powerpoint/2010/main" val="194233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6D5629-DE70-408F-B5B0-1497671D3576}" type="slidenum">
              <a:rPr lang="en-GB" smtClean="0"/>
              <a:t>5</a:t>
            </a:fld>
            <a:endParaRPr lang="en-GB"/>
          </a:p>
        </p:txBody>
      </p:sp>
    </p:spTree>
    <p:extLst>
      <p:ext uri="{BB962C8B-B14F-4D97-AF65-F5344CB8AC3E}">
        <p14:creationId xmlns:p14="http://schemas.microsoft.com/office/powerpoint/2010/main" val="1941762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6</a:t>
            </a:fld>
            <a:endParaRPr lang="en-GB"/>
          </a:p>
        </p:txBody>
      </p:sp>
    </p:spTree>
    <p:extLst>
      <p:ext uri="{BB962C8B-B14F-4D97-AF65-F5344CB8AC3E}">
        <p14:creationId xmlns:p14="http://schemas.microsoft.com/office/powerpoint/2010/main" val="13045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7</a:t>
            </a:fld>
            <a:endParaRPr lang="en-GB"/>
          </a:p>
        </p:txBody>
      </p:sp>
    </p:spTree>
    <p:extLst>
      <p:ext uri="{BB962C8B-B14F-4D97-AF65-F5344CB8AC3E}">
        <p14:creationId xmlns:p14="http://schemas.microsoft.com/office/powerpoint/2010/main" val="1012696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8</a:t>
            </a:fld>
            <a:endParaRPr lang="en-GB"/>
          </a:p>
        </p:txBody>
      </p:sp>
    </p:spTree>
    <p:extLst>
      <p:ext uri="{BB962C8B-B14F-4D97-AF65-F5344CB8AC3E}">
        <p14:creationId xmlns:p14="http://schemas.microsoft.com/office/powerpoint/2010/main" val="13217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9</a:t>
            </a:fld>
            <a:endParaRPr lang="en-GB"/>
          </a:p>
        </p:txBody>
      </p:sp>
    </p:spTree>
    <p:extLst>
      <p:ext uri="{BB962C8B-B14F-4D97-AF65-F5344CB8AC3E}">
        <p14:creationId xmlns:p14="http://schemas.microsoft.com/office/powerpoint/2010/main" val="2061696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0.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0.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0.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5" Type="http://schemas.openxmlformats.org/officeDocument/2006/relationships/image" Target="../media/image16.png"/><Relationship Id="rId4" Type="http://schemas.openxmlformats.org/officeDocument/2006/relationships/image" Target="../media/image10.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5" Type="http://schemas.openxmlformats.org/officeDocument/2006/relationships/image" Target="../media/image20.png"/><Relationship Id="rId4" Type="http://schemas.openxmlformats.org/officeDocument/2006/relationships/image" Target="../media/image10.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0.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5" Type="http://schemas.openxmlformats.org/officeDocument/2006/relationships/image" Target="../media/image20.png"/><Relationship Id="rId4" Type="http://schemas.openxmlformats.org/officeDocument/2006/relationships/image" Target="../media/image10.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0.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26.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emf"/><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9.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7.emf"/><Relationship Id="rId5" Type="http://schemas.openxmlformats.org/officeDocument/2006/relationships/image" Target="../media/image10.svg"/><Relationship Id="rId4" Type="http://schemas.openxmlformats.org/officeDocument/2006/relationships/image" Target="../media/image9.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7.emf"/><Relationship Id="rId5" Type="http://schemas.openxmlformats.org/officeDocument/2006/relationships/image" Target="../media/image10.svg"/><Relationship Id="rId4" Type="http://schemas.openxmlformats.org/officeDocument/2006/relationships/image" Target="../media/image9.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7.emf"/><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2.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7.emf"/><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7.emf"/><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2.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17.emf"/><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slideMaster" Target="../slideMasters/slideMaster9.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Master" Target="../slideMasters/slideMaster9.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9.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9.xml"/><Relationship Id="rId6" Type="http://schemas.openxmlformats.org/officeDocument/2006/relationships/image" Target="../media/image17.emf"/><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0.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0.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Master" Target="../slideMasters/slideMaster1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2.xml"/><Relationship Id="rId4" Type="http://schemas.openxmlformats.org/officeDocument/2006/relationships/image" Target="../media/image10.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2.xml"/><Relationship Id="rId4" Type="http://schemas.openxmlformats.org/officeDocument/2006/relationships/image" Target="../media/image10.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34.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2.xml"/><Relationship Id="rId4" Type="http://schemas.openxmlformats.org/officeDocument/2006/relationships/image" Target="../media/image10.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2.xml"/><Relationship Id="rId4" Type="http://schemas.openxmlformats.org/officeDocument/2006/relationships/image" Target="../media/image10.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3.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3.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17.emf"/></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jpeg"/><Relationship Id="rId1" Type="http://schemas.openxmlformats.org/officeDocument/2006/relationships/slideMaster" Target="../slideMasters/slideMaster13.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3.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3.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16.png"/><Relationship Id="rId4" Type="http://schemas.openxmlformats.org/officeDocument/2006/relationships/image" Target="../media/image10.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0.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0.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0.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aster">
    <p:spTree>
      <p:nvGrpSpPr>
        <p:cNvPr id="1" name=""/>
        <p:cNvGrpSpPr/>
        <p:nvPr/>
      </p:nvGrpSpPr>
      <p:grpSpPr>
        <a:xfrm>
          <a:off x="0" y="0"/>
          <a:ext cx="0" cy="0"/>
          <a:chOff x="0" y="0"/>
          <a:chExt cx="0" cy="0"/>
        </a:xfrm>
      </p:grpSpPr>
      <p:pic>
        <p:nvPicPr>
          <p:cNvPr id="7" name="Picture 6" descr="A picture containing animal&#10;&#10;Description automatically generated">
            <a:extLst>
              <a:ext uri="{FF2B5EF4-FFF2-40B4-BE49-F238E27FC236}">
                <a16:creationId xmlns:a16="http://schemas.microsoft.com/office/drawing/2014/main" id="{0629086A-92FB-433C-B19B-6A2F0CD37A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396"/>
            <a:ext cx="12192001" cy="6859396"/>
          </a:xfrm>
          <a:prstGeom prst="rect">
            <a:avLst/>
          </a:prstGeom>
        </p:spPr>
      </p:pic>
      <p:sp>
        <p:nvSpPr>
          <p:cNvPr id="6" name="Rectangle 5">
            <a:extLst>
              <a:ext uri="{FF2B5EF4-FFF2-40B4-BE49-F238E27FC236}">
                <a16:creationId xmlns:a16="http://schemas.microsoft.com/office/drawing/2014/main" id="{D0F0EF3B-C7B0-4EF4-B31C-B1D542DBA723}"/>
              </a:ext>
            </a:extLst>
          </p:cNvPr>
          <p:cNvSpPr/>
          <p:nvPr userDrawn="1"/>
        </p:nvSpPr>
        <p:spPr>
          <a:xfrm>
            <a:off x="0" y="-1397"/>
            <a:ext cx="12191999" cy="6859395"/>
          </a:xfrm>
          <a:prstGeom prst="rect">
            <a:avLst/>
          </a:prstGeom>
          <a:gradFill>
            <a:gsLst>
              <a:gs pos="59000">
                <a:srgbClr val="000063">
                  <a:alpha val="96000"/>
                </a:srgbClr>
              </a:gs>
              <a:gs pos="25000">
                <a:srgbClr val="2C67FF">
                  <a:alpha val="0"/>
                </a:srgbClr>
              </a:gs>
            </a:gsLst>
            <a:lin ang="135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8" name="Graphic 7">
            <a:extLst>
              <a:ext uri="{FF2B5EF4-FFF2-40B4-BE49-F238E27FC236}">
                <a16:creationId xmlns:a16="http://schemas.microsoft.com/office/drawing/2014/main" id="{EDFCCB33-CEE6-4882-A543-9373C6B5CE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4884" y="514919"/>
            <a:ext cx="3442702" cy="830997"/>
          </a:xfrm>
          <a:prstGeom prst="rect">
            <a:avLst/>
          </a:prstGeom>
        </p:spPr>
      </p:pic>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540000" y="2700000"/>
            <a:ext cx="216946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448504" y="2772000"/>
            <a:ext cx="7272000" cy="1462088"/>
          </a:xfrm>
        </p:spPr>
        <p:txBody>
          <a:bodyPr wrap="square" lIns="36000" tIns="36000" rIns="36000" bIns="36000">
            <a:noAutofit/>
          </a:bodyPr>
          <a:lstStyle>
            <a:lvl1pPr marL="0" indent="0">
              <a:lnSpc>
                <a:spcPct val="90000"/>
              </a:lnSpc>
              <a:spcAft>
                <a:spcPts val="4800"/>
              </a:spcAft>
              <a:buNone/>
              <a:defRPr sz="54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Presentation Title</a:t>
            </a:r>
            <a:endParaRPr lang="en-GB"/>
          </a:p>
        </p:txBody>
      </p:sp>
      <p:sp>
        <p:nvSpPr>
          <p:cNvPr id="13" name="Text Placeholder 11">
            <a:extLst>
              <a:ext uri="{FF2B5EF4-FFF2-40B4-BE49-F238E27FC236}">
                <a16:creationId xmlns:a16="http://schemas.microsoft.com/office/drawing/2014/main" id="{8C2E8323-7BAC-4917-94FA-39D32BADEAE5}"/>
              </a:ext>
            </a:extLst>
          </p:cNvPr>
          <p:cNvSpPr>
            <a:spLocks noGrp="1"/>
          </p:cNvSpPr>
          <p:nvPr>
            <p:ph type="body" sz="quarter" idx="14" hasCustomPrompt="1"/>
          </p:nvPr>
        </p:nvSpPr>
        <p:spPr>
          <a:xfrm>
            <a:off x="488848" y="6410916"/>
            <a:ext cx="2193843" cy="365125"/>
          </a:xfrm>
        </p:spPr>
        <p:txBody>
          <a:bodyPr wrap="square" lIns="36000" tIns="36000" rIns="36000" bIns="36000">
            <a:noAutofit/>
          </a:bodyPr>
          <a:lstStyle>
            <a:lvl1pPr marL="0" indent="0" algn="r">
              <a:lnSpc>
                <a:spcPct val="90000"/>
              </a:lnSpc>
              <a:buNone/>
              <a:defRPr sz="1400" b="0" cap="all" baseline="0">
                <a:solidFill>
                  <a:schemeClr val="accent3"/>
                </a:solidFill>
              </a:defRPr>
            </a:lvl1pPr>
            <a:lvl2pPr>
              <a:buNone/>
              <a:defRPr sz="5400" b="1"/>
            </a:lvl2pPr>
            <a:lvl3pPr>
              <a:buNone/>
              <a:defRPr sz="5400" b="1"/>
            </a:lvl3pPr>
            <a:lvl4pPr>
              <a:buNone/>
              <a:defRPr sz="5400" b="1"/>
            </a:lvl4pPr>
            <a:lvl5pPr>
              <a:buNone/>
              <a:defRPr sz="5400" b="1"/>
            </a:lvl5pPr>
          </a:lstStyle>
          <a:p>
            <a:pPr lvl="0"/>
            <a:r>
              <a:rPr lang="en-US"/>
              <a:t>Presenter NAME</a:t>
            </a:r>
            <a:endParaRPr lang="en-GB"/>
          </a:p>
        </p:txBody>
      </p:sp>
      <p:sp>
        <p:nvSpPr>
          <p:cNvPr id="19" name="Text Placeholder 11">
            <a:extLst>
              <a:ext uri="{FF2B5EF4-FFF2-40B4-BE49-F238E27FC236}">
                <a16:creationId xmlns:a16="http://schemas.microsoft.com/office/drawing/2014/main" id="{A552870C-C994-4DDB-BA98-FD0FE3461583}"/>
              </a:ext>
            </a:extLst>
          </p:cNvPr>
          <p:cNvSpPr>
            <a:spLocks noGrp="1"/>
          </p:cNvSpPr>
          <p:nvPr>
            <p:ph type="body" sz="quarter" idx="15" hasCustomPrompt="1"/>
          </p:nvPr>
        </p:nvSpPr>
        <p:spPr>
          <a:xfrm>
            <a:off x="2802631" y="6410916"/>
            <a:ext cx="2399460" cy="365125"/>
          </a:xfrm>
        </p:spPr>
        <p:txBody>
          <a:bodyPr wrap="square" lIns="36000" tIns="36000" rIns="36000" bIns="36000">
            <a:noAutofit/>
          </a:bodyPr>
          <a:lstStyle>
            <a:lvl1pPr marL="0" indent="0">
              <a:lnSpc>
                <a:spcPct val="90000"/>
              </a:lnSpc>
              <a:buNone/>
              <a:defRPr sz="1400" b="0">
                <a:solidFill>
                  <a:schemeClr val="accent3"/>
                </a:solidFill>
              </a:defRPr>
            </a:lvl1pPr>
            <a:lvl2pPr>
              <a:buNone/>
              <a:defRPr sz="5400" b="1"/>
            </a:lvl2pPr>
            <a:lvl3pPr>
              <a:buNone/>
              <a:defRPr sz="5400" b="1"/>
            </a:lvl3pPr>
            <a:lvl4pPr>
              <a:buNone/>
              <a:defRPr sz="5400" b="1"/>
            </a:lvl4pPr>
            <a:lvl5pPr>
              <a:buNone/>
              <a:defRPr sz="5400" b="1"/>
            </a:lvl5pPr>
          </a:lstStyle>
          <a:p>
            <a:pPr lvl="0"/>
            <a:r>
              <a:rPr lang="en-US"/>
              <a:t>Date (e.g. 7th January 2021)</a:t>
            </a:r>
            <a:endParaRPr lang="en-GB"/>
          </a:p>
        </p:txBody>
      </p:sp>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a:t>
            </a:r>
            <a:endParaRPr lang="en-US" sz="1000">
              <a:solidFill>
                <a:prstClr val="white"/>
              </a:solidFill>
              <a:latin typeface="Calibri" panose="020F0502020204030204"/>
            </a:endParaRPr>
          </a:p>
        </p:txBody>
      </p:sp>
    </p:spTree>
    <p:extLst>
      <p:ext uri="{BB962C8B-B14F-4D97-AF65-F5344CB8AC3E}">
        <p14:creationId xmlns:p14="http://schemas.microsoft.com/office/powerpoint/2010/main" val="144620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Column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6745399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5:75 Text &amp;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255647"/>
            <a:ext cx="309551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16pt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714399"/>
            <a:ext cx="3095515"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9756664"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25:75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4235450" y="1555750"/>
            <a:ext cx="7400815" cy="4480987"/>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12006131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5:75 Text &amp;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9F69DA-592D-4380-862A-BB3FD70CA66F}"/>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255647"/>
            <a:ext cx="309551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16pt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714399"/>
            <a:ext cx="3095515"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9756664"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25:75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4235450" y="1555750"/>
            <a:ext cx="7400815" cy="4480987"/>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39474768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ouble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Dark Custom Content – Double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12" name="Content Placeholder 4">
            <a:extLst>
              <a:ext uri="{FF2B5EF4-FFF2-40B4-BE49-F238E27FC236}">
                <a16:creationId xmlns:a16="http://schemas.microsoft.com/office/drawing/2014/main" id="{9BADDB23-085D-4EC5-A309-AF2F050F63E6}"/>
              </a:ext>
            </a:extLst>
          </p:cNvPr>
          <p:cNvSpPr>
            <a:spLocks noGrp="1"/>
          </p:cNvSpPr>
          <p:nvPr>
            <p:ph sz="quarter" idx="14" hasCustomPrompt="1"/>
          </p:nvPr>
        </p:nvSpPr>
        <p:spPr>
          <a:xfrm>
            <a:off x="555735" y="1422989"/>
            <a:ext cx="5540265"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
        <p:nvSpPr>
          <p:cNvPr id="13" name="Content Placeholder 4">
            <a:extLst>
              <a:ext uri="{FF2B5EF4-FFF2-40B4-BE49-F238E27FC236}">
                <a16:creationId xmlns:a16="http://schemas.microsoft.com/office/drawing/2014/main" id="{21F156D5-06A8-40F6-9275-B54966C41A2C}"/>
              </a:ext>
            </a:extLst>
          </p:cNvPr>
          <p:cNvSpPr>
            <a:spLocks noGrp="1"/>
          </p:cNvSpPr>
          <p:nvPr>
            <p:ph sz="quarter" idx="15" hasCustomPrompt="1"/>
          </p:nvPr>
        </p:nvSpPr>
        <p:spPr>
          <a:xfrm>
            <a:off x="6096000" y="1422989"/>
            <a:ext cx="5540265"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38820098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ouble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Light Custom Content – Double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2" name="Content Placeholder 4">
            <a:extLst>
              <a:ext uri="{FF2B5EF4-FFF2-40B4-BE49-F238E27FC236}">
                <a16:creationId xmlns:a16="http://schemas.microsoft.com/office/drawing/2014/main" id="{9BADDB23-085D-4EC5-A309-AF2F050F63E6}"/>
              </a:ext>
            </a:extLst>
          </p:cNvPr>
          <p:cNvSpPr>
            <a:spLocks noGrp="1"/>
          </p:cNvSpPr>
          <p:nvPr>
            <p:ph sz="quarter" idx="14" hasCustomPrompt="1"/>
          </p:nvPr>
        </p:nvSpPr>
        <p:spPr>
          <a:xfrm>
            <a:off x="555735" y="1422989"/>
            <a:ext cx="5540265"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
        <p:nvSpPr>
          <p:cNvPr id="13" name="Content Placeholder 4">
            <a:extLst>
              <a:ext uri="{FF2B5EF4-FFF2-40B4-BE49-F238E27FC236}">
                <a16:creationId xmlns:a16="http://schemas.microsoft.com/office/drawing/2014/main" id="{21F156D5-06A8-40F6-9275-B54966C41A2C}"/>
              </a:ext>
            </a:extLst>
          </p:cNvPr>
          <p:cNvSpPr>
            <a:spLocks noGrp="1"/>
          </p:cNvSpPr>
          <p:nvPr>
            <p:ph sz="quarter" idx="15" hasCustomPrompt="1"/>
          </p:nvPr>
        </p:nvSpPr>
        <p:spPr>
          <a:xfrm>
            <a:off x="6096000" y="1422989"/>
            <a:ext cx="5540265"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24314459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 Laptop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7C96D6C8-C54D-44B7-85F5-E6844CA70DCC}"/>
              </a:ext>
            </a:extLst>
          </p:cNvPr>
          <p:cNvGrpSpPr/>
          <p:nvPr/>
        </p:nvGrpSpPr>
        <p:grpSpPr>
          <a:xfrm>
            <a:off x="4072159" y="589356"/>
            <a:ext cx="8043641" cy="5367199"/>
            <a:chOff x="8647085" y="1712312"/>
            <a:chExt cx="15423342" cy="10291376"/>
          </a:xfrm>
        </p:grpSpPr>
        <p:pic>
          <p:nvPicPr>
            <p:cNvPr id="25" name="Graphic 24">
              <a:extLst>
                <a:ext uri="{FF2B5EF4-FFF2-40B4-BE49-F238E27FC236}">
                  <a16:creationId xmlns:a16="http://schemas.microsoft.com/office/drawing/2014/main" id="{4230EC26-0D4F-4A4F-B2A7-8FC85EF793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7085" y="1712312"/>
              <a:ext cx="15423342" cy="10291376"/>
            </a:xfrm>
            <a:prstGeom prst="rect">
              <a:avLst/>
            </a:prstGeom>
          </p:spPr>
        </p:pic>
        <p:sp>
          <p:nvSpPr>
            <p:cNvPr id="26" name="Rectangle 25">
              <a:extLst>
                <a:ext uri="{FF2B5EF4-FFF2-40B4-BE49-F238E27FC236}">
                  <a16:creationId xmlns:a16="http://schemas.microsoft.com/office/drawing/2014/main" id="{7BBCE025-E38F-452C-AA22-03AC05B2F36B}"/>
                </a:ext>
              </a:extLst>
            </p:cNvPr>
            <p:cNvSpPr/>
            <p:nvPr/>
          </p:nvSpPr>
          <p:spPr>
            <a:xfrm>
              <a:off x="11115802" y="3761656"/>
              <a:ext cx="10369152" cy="669674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C9E8"/>
                </a:solidFill>
                <a:effectLst/>
                <a:uLnTx/>
                <a:uFillTx/>
                <a:latin typeface="Skyscanner Relative Book"/>
                <a:ea typeface="+mn-ea"/>
                <a:cs typeface="+mn-cs"/>
              </a:endParaRPr>
            </a:p>
          </p:txBody>
        </p:sp>
      </p:grpSp>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276850" y="1607893"/>
            <a:ext cx="5562600" cy="3636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1</a:t>
            </a:r>
          </a:p>
        </p:txBody>
      </p:sp>
    </p:spTree>
    <p:extLst>
      <p:ext uri="{BB962C8B-B14F-4D97-AF65-F5344CB8AC3E}">
        <p14:creationId xmlns:p14="http://schemas.microsoft.com/office/powerpoint/2010/main" val="27171744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 Laptop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Graphic 24">
            <a:extLst>
              <a:ext uri="{FF2B5EF4-FFF2-40B4-BE49-F238E27FC236}">
                <a16:creationId xmlns:a16="http://schemas.microsoft.com/office/drawing/2014/main" id="{4230EC26-0D4F-4A4F-B2A7-8FC85EF793C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286250" y="1483171"/>
            <a:ext cx="7123326" cy="4074746"/>
          </a:xfrm>
          <a:prstGeom prst="rect">
            <a:avLst/>
          </a:prstGeom>
          <a:effectLst>
            <a:glow rad="228600">
              <a:schemeClr val="accent5">
                <a:satMod val="175000"/>
                <a:alpha val="15000"/>
              </a:schemeClr>
            </a:glow>
          </a:effectLst>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152564" y="1671832"/>
            <a:ext cx="5459904" cy="3492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20197994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 Mobil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1</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182170"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7333198" y="592039"/>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42938358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 Mobile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64678" y="440749"/>
            <a:ext cx="2534417" cy="5442200"/>
          </a:xfrm>
          <a:prstGeom prst="rect">
            <a:avLst/>
          </a:prstGeom>
          <a:effectLst/>
        </p:spPr>
      </p:pic>
      <p:sp>
        <p:nvSpPr>
          <p:cNvPr id="26" name="Picture Placeholder 25">
            <a:extLst>
              <a:ext uri="{FF2B5EF4-FFF2-40B4-BE49-F238E27FC236}">
                <a16:creationId xmlns:a16="http://schemas.microsoft.com/office/drawing/2014/main" id="{3645C129-0252-4F8C-BC60-DCAAE0F2E318}"/>
              </a:ext>
            </a:extLst>
          </p:cNvPr>
          <p:cNvSpPr>
            <a:spLocks noGrp="1"/>
          </p:cNvSpPr>
          <p:nvPr>
            <p:ph type="pic" sz="quarter" idx="36" hasCustomPrompt="1"/>
          </p:nvPr>
        </p:nvSpPr>
        <p:spPr>
          <a:xfrm>
            <a:off x="7337243"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10875651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 Mobiles 1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1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620137"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8771165" y="586023"/>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1" name="Picture 20">
            <a:extLst>
              <a:ext uri="{FF2B5EF4-FFF2-40B4-BE49-F238E27FC236}">
                <a16:creationId xmlns:a16="http://schemas.microsoft.com/office/drawing/2014/main" id="{A52CE057-B826-4E4D-8BC3-B88132299C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34037" y="440749"/>
            <a:ext cx="2724833" cy="5442200"/>
          </a:xfrm>
          <a:prstGeom prst="rect">
            <a:avLst/>
          </a:prstGeom>
          <a:effectLst/>
        </p:spPr>
      </p:pic>
      <p:sp>
        <p:nvSpPr>
          <p:cNvPr id="24" name="Picture Placeholder 20">
            <a:extLst>
              <a:ext uri="{FF2B5EF4-FFF2-40B4-BE49-F238E27FC236}">
                <a16:creationId xmlns:a16="http://schemas.microsoft.com/office/drawing/2014/main" id="{CCC30564-0F30-465F-97D0-3298674E0364}"/>
              </a:ext>
            </a:extLst>
          </p:cNvPr>
          <p:cNvSpPr>
            <a:spLocks noGrp="1"/>
          </p:cNvSpPr>
          <p:nvPr>
            <p:ph type="pic" sz="quarter" idx="36" hasCustomPrompt="1"/>
          </p:nvPr>
        </p:nvSpPr>
        <p:spPr>
          <a:xfrm>
            <a:off x="5685065" y="586023"/>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38875541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 Mobiles 2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2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Picture 12">
            <a:extLst>
              <a:ext uri="{FF2B5EF4-FFF2-40B4-BE49-F238E27FC236}">
                <a16:creationId xmlns:a16="http://schemas.microsoft.com/office/drawing/2014/main" id="{CB214EEE-E9ED-41FF-867B-F274CCBCEEB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12500" y="440749"/>
            <a:ext cx="2534417" cy="5442200"/>
          </a:xfrm>
          <a:prstGeom prst="rect">
            <a:avLst/>
          </a:prstGeom>
          <a:effectLst/>
        </p:spPr>
      </p:pic>
      <p:sp>
        <p:nvSpPr>
          <p:cNvPr id="26" name="Picture Placeholder 25">
            <a:extLst>
              <a:ext uri="{FF2B5EF4-FFF2-40B4-BE49-F238E27FC236}">
                <a16:creationId xmlns:a16="http://schemas.microsoft.com/office/drawing/2014/main" id="{CA9929D4-4AAE-453A-82CB-7C2BBF92B5CF}"/>
              </a:ext>
            </a:extLst>
          </p:cNvPr>
          <p:cNvSpPr>
            <a:spLocks noGrp="1"/>
          </p:cNvSpPr>
          <p:nvPr>
            <p:ph type="pic" sz="quarter" idx="37" hasCustomPrompt="1"/>
          </p:nvPr>
        </p:nvSpPr>
        <p:spPr>
          <a:xfrm>
            <a:off x="5685065"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7" name="Picture 12">
            <a:extLst>
              <a:ext uri="{FF2B5EF4-FFF2-40B4-BE49-F238E27FC236}">
                <a16:creationId xmlns:a16="http://schemas.microsoft.com/office/drawing/2014/main" id="{701588C7-A1E0-4A95-86A9-45931355F5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08125" y="440749"/>
            <a:ext cx="2534417" cy="5442200"/>
          </a:xfrm>
          <a:prstGeom prst="rect">
            <a:avLst/>
          </a:prstGeom>
          <a:effectLst/>
        </p:spPr>
      </p:pic>
      <p:sp>
        <p:nvSpPr>
          <p:cNvPr id="28" name="Picture Placeholder 27">
            <a:extLst>
              <a:ext uri="{FF2B5EF4-FFF2-40B4-BE49-F238E27FC236}">
                <a16:creationId xmlns:a16="http://schemas.microsoft.com/office/drawing/2014/main" id="{B23FA6A5-9824-4086-BB1E-4C6586D4B7C6}"/>
              </a:ext>
            </a:extLst>
          </p:cNvPr>
          <p:cNvSpPr>
            <a:spLocks noGrp="1"/>
          </p:cNvSpPr>
          <p:nvPr>
            <p:ph type="pic" sz="quarter" idx="38" hasCustomPrompt="1"/>
          </p:nvPr>
        </p:nvSpPr>
        <p:spPr>
          <a:xfrm>
            <a:off x="8780690"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2347090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Column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1000078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 Monitor 1">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1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4" name="Graphic 23">
            <a:extLst>
              <a:ext uri="{FF2B5EF4-FFF2-40B4-BE49-F238E27FC236}">
                <a16:creationId xmlns:a16="http://schemas.microsoft.com/office/drawing/2014/main" id="{44CC2FAF-36F6-48A0-AA3C-DEAE55DB550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6237" t="10526" r="26256" b="19518"/>
          <a:stretch/>
        </p:blipFill>
        <p:spPr>
          <a:xfrm>
            <a:off x="797803" y="1696588"/>
            <a:ext cx="5819985" cy="4024937"/>
          </a:xfrm>
          <a:prstGeom prst="rect">
            <a:avLst/>
          </a:prstGeom>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998786" y="1886937"/>
            <a:ext cx="5402795" cy="2863616"/>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601319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 Monitor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2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99878" y="1544175"/>
            <a:ext cx="6041984"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26689" y="1652124"/>
            <a:ext cx="5788362" cy="3384412"/>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246577397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 Monitor 3">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3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80801" y="1544175"/>
            <a:ext cx="5880137"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76869" y="1645774"/>
            <a:ext cx="5688000" cy="3301485"/>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42098063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obiles 1 (x3) / Tex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5" name="Picture 14">
            <a:extLst>
              <a:ext uri="{FF2B5EF4-FFF2-40B4-BE49-F238E27FC236}">
                <a16:creationId xmlns:a16="http://schemas.microsoft.com/office/drawing/2014/main" id="{DE79A580-5CDA-427A-AB04-FFA463A4E1A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809" y="1200149"/>
            <a:ext cx="2344612" cy="4682799"/>
          </a:xfrm>
          <a:prstGeom prst="rect">
            <a:avLst/>
          </a:prstGeom>
          <a:effectLst/>
        </p:spPr>
      </p:pic>
      <p:sp>
        <p:nvSpPr>
          <p:cNvPr id="21" name="Picture Placeholder 20">
            <a:extLst>
              <a:ext uri="{FF2B5EF4-FFF2-40B4-BE49-F238E27FC236}">
                <a16:creationId xmlns:a16="http://schemas.microsoft.com/office/drawing/2014/main" id="{6B60487A-D6E7-46F2-9E57-A9F74F2A7908}"/>
              </a:ext>
            </a:extLst>
          </p:cNvPr>
          <p:cNvSpPr>
            <a:spLocks noGrp="1"/>
          </p:cNvSpPr>
          <p:nvPr>
            <p:ph type="pic" sz="quarter" idx="35" hasCustomPrompt="1"/>
          </p:nvPr>
        </p:nvSpPr>
        <p:spPr>
          <a:xfrm>
            <a:off x="1896322"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4" name="Picture 23">
            <a:extLst>
              <a:ext uri="{FF2B5EF4-FFF2-40B4-BE49-F238E27FC236}">
                <a16:creationId xmlns:a16="http://schemas.microsoft.com/office/drawing/2014/main" id="{879988C0-7761-434A-8207-28AFB69BEA0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923694" y="1200149"/>
            <a:ext cx="2344612" cy="4682799"/>
          </a:xfrm>
          <a:prstGeom prst="rect">
            <a:avLst/>
          </a:prstGeom>
          <a:effectLst/>
        </p:spPr>
      </p:pic>
      <p:sp>
        <p:nvSpPr>
          <p:cNvPr id="25" name="Picture Placeholder 20">
            <a:extLst>
              <a:ext uri="{FF2B5EF4-FFF2-40B4-BE49-F238E27FC236}">
                <a16:creationId xmlns:a16="http://schemas.microsoft.com/office/drawing/2014/main" id="{0134BCD3-5F31-433C-923E-7FC09179A393}"/>
              </a:ext>
            </a:extLst>
          </p:cNvPr>
          <p:cNvSpPr>
            <a:spLocks noGrp="1"/>
          </p:cNvSpPr>
          <p:nvPr>
            <p:ph type="pic" sz="quarter" idx="36" hasCustomPrompt="1"/>
          </p:nvPr>
        </p:nvSpPr>
        <p:spPr>
          <a:xfrm>
            <a:off x="5043854"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6" name="Picture 25">
            <a:extLst>
              <a:ext uri="{FF2B5EF4-FFF2-40B4-BE49-F238E27FC236}">
                <a16:creationId xmlns:a16="http://schemas.microsoft.com/office/drawing/2014/main" id="{FD571D4E-0234-4D8B-AD2B-177FC0FD0F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72579" y="1200149"/>
            <a:ext cx="2344612" cy="4682799"/>
          </a:xfrm>
          <a:prstGeom prst="rect">
            <a:avLst/>
          </a:prstGeom>
          <a:effectLst/>
        </p:spPr>
      </p:pic>
      <p:sp>
        <p:nvSpPr>
          <p:cNvPr id="27" name="Picture Placeholder 20">
            <a:extLst>
              <a:ext uri="{FF2B5EF4-FFF2-40B4-BE49-F238E27FC236}">
                <a16:creationId xmlns:a16="http://schemas.microsoft.com/office/drawing/2014/main" id="{23612C2B-C377-4F6F-8FC5-948103485ED3}"/>
              </a:ext>
            </a:extLst>
          </p:cNvPr>
          <p:cNvSpPr>
            <a:spLocks noGrp="1"/>
          </p:cNvSpPr>
          <p:nvPr>
            <p:ph type="pic" sz="quarter" idx="37" hasCustomPrompt="1"/>
          </p:nvPr>
        </p:nvSpPr>
        <p:spPr>
          <a:xfrm>
            <a:off x="8192739"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5866126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Mobiles 2 (x3) / Tex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9" name="Picture 12">
            <a:extLst>
              <a:ext uri="{FF2B5EF4-FFF2-40B4-BE49-F238E27FC236}">
                <a16:creationId xmlns:a16="http://schemas.microsoft.com/office/drawing/2014/main" id="{9ADCC519-BF6D-4478-816B-20B375C1140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811056" y="1163908"/>
            <a:ext cx="2279229" cy="4894229"/>
          </a:xfrm>
          <a:prstGeom prst="rect">
            <a:avLst/>
          </a:prstGeom>
          <a:effectLst/>
        </p:spPr>
      </p:pic>
      <p:sp>
        <p:nvSpPr>
          <p:cNvPr id="20" name="Picture Placeholder 19">
            <a:extLst>
              <a:ext uri="{FF2B5EF4-FFF2-40B4-BE49-F238E27FC236}">
                <a16:creationId xmlns:a16="http://schemas.microsoft.com/office/drawing/2014/main" id="{9D62D70E-366A-4035-A81E-9566A5EF9391}"/>
              </a:ext>
            </a:extLst>
          </p:cNvPr>
          <p:cNvSpPr>
            <a:spLocks noGrp="1"/>
          </p:cNvSpPr>
          <p:nvPr>
            <p:ph type="pic" sz="quarter" idx="38" hasCustomPrompt="1"/>
          </p:nvPr>
        </p:nvSpPr>
        <p:spPr>
          <a:xfrm>
            <a:off x="188203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8" name="Picture 12">
            <a:extLst>
              <a:ext uri="{FF2B5EF4-FFF2-40B4-BE49-F238E27FC236}">
                <a16:creationId xmlns:a16="http://schemas.microsoft.com/office/drawing/2014/main" id="{D2927187-E903-4C23-8687-000E8477F13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082316" y="1163908"/>
            <a:ext cx="2279229" cy="4894229"/>
          </a:xfrm>
          <a:prstGeom prst="rect">
            <a:avLst/>
          </a:prstGeom>
          <a:effectLst/>
        </p:spPr>
      </p:pic>
      <p:sp>
        <p:nvSpPr>
          <p:cNvPr id="29" name="Picture Placeholder 28">
            <a:extLst>
              <a:ext uri="{FF2B5EF4-FFF2-40B4-BE49-F238E27FC236}">
                <a16:creationId xmlns:a16="http://schemas.microsoft.com/office/drawing/2014/main" id="{0629107B-0EEA-406A-8854-34146FE35908}"/>
              </a:ext>
            </a:extLst>
          </p:cNvPr>
          <p:cNvSpPr>
            <a:spLocks noGrp="1"/>
          </p:cNvSpPr>
          <p:nvPr>
            <p:ph type="pic" sz="quarter" idx="39" hasCustomPrompt="1"/>
          </p:nvPr>
        </p:nvSpPr>
        <p:spPr>
          <a:xfrm>
            <a:off x="815329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30" name="Picture 12">
            <a:extLst>
              <a:ext uri="{FF2B5EF4-FFF2-40B4-BE49-F238E27FC236}">
                <a16:creationId xmlns:a16="http://schemas.microsoft.com/office/drawing/2014/main" id="{7E1391CA-1F63-4019-8C35-D0A88AC5041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46686" y="1163908"/>
            <a:ext cx="2279229" cy="4894229"/>
          </a:xfrm>
          <a:prstGeom prst="rect">
            <a:avLst/>
          </a:prstGeom>
          <a:effectLst/>
        </p:spPr>
      </p:pic>
      <p:sp>
        <p:nvSpPr>
          <p:cNvPr id="31" name="Picture Placeholder 30">
            <a:extLst>
              <a:ext uri="{FF2B5EF4-FFF2-40B4-BE49-F238E27FC236}">
                <a16:creationId xmlns:a16="http://schemas.microsoft.com/office/drawing/2014/main" id="{19338C0C-18D3-4AFB-B5C7-8ED42247C519}"/>
              </a:ext>
            </a:extLst>
          </p:cNvPr>
          <p:cNvSpPr>
            <a:spLocks noGrp="1"/>
          </p:cNvSpPr>
          <p:nvPr>
            <p:ph type="pic" sz="quarter" idx="40" hasCustomPrompt="1"/>
          </p:nvPr>
        </p:nvSpPr>
        <p:spPr>
          <a:xfrm>
            <a:off x="501766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10337418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 Laptop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7C96D6C8-C54D-44B7-85F5-E6844CA70DCC}"/>
              </a:ext>
            </a:extLst>
          </p:cNvPr>
          <p:cNvGrpSpPr/>
          <p:nvPr/>
        </p:nvGrpSpPr>
        <p:grpSpPr>
          <a:xfrm>
            <a:off x="4072159" y="589356"/>
            <a:ext cx="8043641" cy="5367199"/>
            <a:chOff x="8647085" y="1712312"/>
            <a:chExt cx="15423342" cy="10291376"/>
          </a:xfrm>
        </p:grpSpPr>
        <p:pic>
          <p:nvPicPr>
            <p:cNvPr id="25" name="Graphic 24">
              <a:extLst>
                <a:ext uri="{FF2B5EF4-FFF2-40B4-BE49-F238E27FC236}">
                  <a16:creationId xmlns:a16="http://schemas.microsoft.com/office/drawing/2014/main" id="{4230EC26-0D4F-4A4F-B2A7-8FC85EF793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7085" y="1712312"/>
              <a:ext cx="15423342" cy="10291376"/>
            </a:xfrm>
            <a:prstGeom prst="rect">
              <a:avLst/>
            </a:prstGeom>
          </p:spPr>
        </p:pic>
        <p:sp>
          <p:nvSpPr>
            <p:cNvPr id="26" name="Rectangle 25">
              <a:extLst>
                <a:ext uri="{FF2B5EF4-FFF2-40B4-BE49-F238E27FC236}">
                  <a16:creationId xmlns:a16="http://schemas.microsoft.com/office/drawing/2014/main" id="{7BBCE025-E38F-452C-AA22-03AC05B2F36B}"/>
                </a:ext>
              </a:extLst>
            </p:cNvPr>
            <p:cNvSpPr/>
            <p:nvPr/>
          </p:nvSpPr>
          <p:spPr>
            <a:xfrm>
              <a:off x="11115802" y="3761656"/>
              <a:ext cx="10369152" cy="669674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C9E8"/>
                </a:solidFill>
                <a:effectLst/>
                <a:uLnTx/>
                <a:uFillTx/>
                <a:latin typeface="Skyscanner Relative Book"/>
                <a:ea typeface="+mn-ea"/>
                <a:cs typeface="+mn-cs"/>
              </a:endParaRPr>
            </a:p>
          </p:txBody>
        </p:sp>
      </p:grpSp>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276850" y="1607893"/>
            <a:ext cx="5562600" cy="3636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1</a:t>
            </a:r>
          </a:p>
        </p:txBody>
      </p:sp>
      <p:grpSp>
        <p:nvGrpSpPr>
          <p:cNvPr id="21" name="Group 20">
            <a:extLst>
              <a:ext uri="{FF2B5EF4-FFF2-40B4-BE49-F238E27FC236}">
                <a16:creationId xmlns:a16="http://schemas.microsoft.com/office/drawing/2014/main" id="{7553FF5C-025C-4413-8DA8-D1226B1A4F6A}"/>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D272F543-2923-4C5B-B489-F21E38AC48D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8" name="TextBox 27">
              <a:extLst>
                <a:ext uri="{FF2B5EF4-FFF2-40B4-BE49-F238E27FC236}">
                  <a16:creationId xmlns:a16="http://schemas.microsoft.com/office/drawing/2014/main" id="{CA471CA9-C033-4654-846C-46AD28250A5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D661A896-370F-45A2-9D64-8F0C05A15B2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4E80A787-FAD9-4E7C-A7FD-355E3EF785D7}"/>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FF307D24-D7DC-404F-B043-57A4B1AC78F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8162775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 Laptop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Graphic 24">
            <a:extLst>
              <a:ext uri="{FF2B5EF4-FFF2-40B4-BE49-F238E27FC236}">
                <a16:creationId xmlns:a16="http://schemas.microsoft.com/office/drawing/2014/main" id="{4230EC26-0D4F-4A4F-B2A7-8FC85EF793C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286250" y="1483171"/>
            <a:ext cx="7123326" cy="4074746"/>
          </a:xfrm>
          <a:prstGeom prst="rect">
            <a:avLst/>
          </a:prstGeom>
          <a:effectLst>
            <a:glow rad="228600">
              <a:schemeClr val="accent5">
                <a:satMod val="175000"/>
                <a:alpha val="15000"/>
              </a:schemeClr>
            </a:glow>
          </a:effectLst>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152564" y="1671832"/>
            <a:ext cx="5459904" cy="3492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3" name="Group 12">
            <a:extLst>
              <a:ext uri="{FF2B5EF4-FFF2-40B4-BE49-F238E27FC236}">
                <a16:creationId xmlns:a16="http://schemas.microsoft.com/office/drawing/2014/main" id="{41D50429-9BB2-4D76-92EB-06A66B9A1729}"/>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A7D1FA4A-FCE0-4161-A6E8-C40B07BAA61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26F199AA-F30C-440E-9BB5-A4F558F39034}"/>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7546E1EC-F4CF-49C4-A184-548479972C3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49F0DFD7-9A41-4757-8246-77441E0DE5DD}"/>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507EA91D-4715-41EB-9C0B-F7805596E74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7848255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 Mobil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1</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82170"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7333198"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21" name="Group 20">
            <a:extLst>
              <a:ext uri="{FF2B5EF4-FFF2-40B4-BE49-F238E27FC236}">
                <a16:creationId xmlns:a16="http://schemas.microsoft.com/office/drawing/2014/main" id="{B1EBF546-B8B8-4778-A416-4DAFF2692747}"/>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FDB66A9F-42A0-40D3-8F8D-F4AE86CA251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5" name="TextBox 24">
              <a:extLst>
                <a:ext uri="{FF2B5EF4-FFF2-40B4-BE49-F238E27FC236}">
                  <a16:creationId xmlns:a16="http://schemas.microsoft.com/office/drawing/2014/main" id="{9E75949A-B585-4AD2-AF08-3367198613C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6" name="Graphic 25">
              <a:extLst>
                <a:ext uri="{FF2B5EF4-FFF2-40B4-BE49-F238E27FC236}">
                  <a16:creationId xmlns:a16="http://schemas.microsoft.com/office/drawing/2014/main" id="{45A94018-CE6B-465D-9758-A879E30766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7" name="Picture 26">
              <a:extLst>
                <a:ext uri="{FF2B5EF4-FFF2-40B4-BE49-F238E27FC236}">
                  <a16:creationId xmlns:a16="http://schemas.microsoft.com/office/drawing/2014/main" id="{2BD29F31-6553-44E8-9AD4-894113971887}"/>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6ED04600-B8C0-4FEB-86F7-F9C208BCDBE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5071893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 Mobile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64678" y="440749"/>
            <a:ext cx="2534417" cy="5442200"/>
          </a:xfrm>
          <a:prstGeom prst="rect">
            <a:avLst/>
          </a:prstGeom>
          <a:effectLst/>
        </p:spPr>
      </p:pic>
      <p:sp>
        <p:nvSpPr>
          <p:cNvPr id="26" name="Picture Placeholder 25">
            <a:extLst>
              <a:ext uri="{FF2B5EF4-FFF2-40B4-BE49-F238E27FC236}">
                <a16:creationId xmlns:a16="http://schemas.microsoft.com/office/drawing/2014/main" id="{3645C129-0252-4F8C-BC60-DCAAE0F2E318}"/>
              </a:ext>
            </a:extLst>
          </p:cNvPr>
          <p:cNvSpPr>
            <a:spLocks noGrp="1"/>
          </p:cNvSpPr>
          <p:nvPr>
            <p:ph type="pic" sz="quarter" idx="36" hasCustomPrompt="1"/>
          </p:nvPr>
        </p:nvSpPr>
        <p:spPr>
          <a:xfrm>
            <a:off x="7337243"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92A16B7D-1B73-4494-A4A0-E6045EA31B8C}"/>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9A600618-4AEB-4E24-A81D-1C3AD7F22A1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365A5C07-7FD4-492F-9C5F-8F6D3D9DFB36}"/>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0982A980-5D5B-4D84-8EBB-3E75BB0FB4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27" name="Picture 26">
              <a:extLst>
                <a:ext uri="{FF2B5EF4-FFF2-40B4-BE49-F238E27FC236}">
                  <a16:creationId xmlns:a16="http://schemas.microsoft.com/office/drawing/2014/main" id="{5D524E8B-4D24-4BA7-AAEE-2272B8EE3F82}"/>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49EB3F08-E8FF-4C40-8B27-D9F1FD393FD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4819383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 Mobiles 1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1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20137"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8771165"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1" name="Picture 20">
            <a:extLst>
              <a:ext uri="{FF2B5EF4-FFF2-40B4-BE49-F238E27FC236}">
                <a16:creationId xmlns:a16="http://schemas.microsoft.com/office/drawing/2014/main" id="{A52CE057-B826-4E4D-8BC3-B88132299C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4037" y="440749"/>
            <a:ext cx="2724833" cy="5442200"/>
          </a:xfrm>
          <a:prstGeom prst="rect">
            <a:avLst/>
          </a:prstGeom>
          <a:effectLst/>
        </p:spPr>
      </p:pic>
      <p:sp>
        <p:nvSpPr>
          <p:cNvPr id="24" name="Picture Placeholder 20">
            <a:extLst>
              <a:ext uri="{FF2B5EF4-FFF2-40B4-BE49-F238E27FC236}">
                <a16:creationId xmlns:a16="http://schemas.microsoft.com/office/drawing/2014/main" id="{CCC30564-0F30-465F-97D0-3298674E0364}"/>
              </a:ext>
            </a:extLst>
          </p:cNvPr>
          <p:cNvSpPr>
            <a:spLocks noGrp="1"/>
          </p:cNvSpPr>
          <p:nvPr>
            <p:ph type="pic" sz="quarter" idx="36" hasCustomPrompt="1"/>
          </p:nvPr>
        </p:nvSpPr>
        <p:spPr>
          <a:xfrm>
            <a:off x="5685065"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25" name="Group 24">
            <a:extLst>
              <a:ext uri="{FF2B5EF4-FFF2-40B4-BE49-F238E27FC236}">
                <a16:creationId xmlns:a16="http://schemas.microsoft.com/office/drawing/2014/main" id="{9AEE5878-49AE-4203-9B02-75C1A7C43959}"/>
              </a:ext>
            </a:extLst>
          </p:cNvPr>
          <p:cNvGrpSpPr/>
          <p:nvPr userDrawn="1"/>
        </p:nvGrpSpPr>
        <p:grpSpPr>
          <a:xfrm>
            <a:off x="0" y="6230056"/>
            <a:ext cx="12192000" cy="627943"/>
            <a:chOff x="0" y="6230056"/>
            <a:chExt cx="12192000" cy="627943"/>
          </a:xfrm>
        </p:grpSpPr>
        <p:sp>
          <p:nvSpPr>
            <p:cNvPr id="26" name="Rectangle 25">
              <a:extLst>
                <a:ext uri="{FF2B5EF4-FFF2-40B4-BE49-F238E27FC236}">
                  <a16:creationId xmlns:a16="http://schemas.microsoft.com/office/drawing/2014/main" id="{F84BA3C5-8D38-42AD-B378-D450F4ADC1D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7" name="TextBox 26">
              <a:extLst>
                <a:ext uri="{FF2B5EF4-FFF2-40B4-BE49-F238E27FC236}">
                  <a16:creationId xmlns:a16="http://schemas.microsoft.com/office/drawing/2014/main" id="{73C59C98-93BD-4D13-B8E6-89569F81535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8" name="Graphic 27">
              <a:extLst>
                <a:ext uri="{FF2B5EF4-FFF2-40B4-BE49-F238E27FC236}">
                  <a16:creationId xmlns:a16="http://schemas.microsoft.com/office/drawing/2014/main" id="{734F1E2C-4992-457A-B199-16AB147D66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9" name="Picture 28">
              <a:extLst>
                <a:ext uri="{FF2B5EF4-FFF2-40B4-BE49-F238E27FC236}">
                  <a16:creationId xmlns:a16="http://schemas.microsoft.com/office/drawing/2014/main" id="{1AB15E7F-4DD5-4544-B87E-43634A6EEFBA}"/>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30" name="Straight Connector 29">
              <a:extLst>
                <a:ext uri="{FF2B5EF4-FFF2-40B4-BE49-F238E27FC236}">
                  <a16:creationId xmlns:a16="http://schemas.microsoft.com/office/drawing/2014/main" id="{7D0354F8-0381-40D0-BBB9-ED6790F848A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594017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2" name="Text Placeholder 11">
            <a:extLst>
              <a:ext uri="{FF2B5EF4-FFF2-40B4-BE49-F238E27FC236}">
                <a16:creationId xmlns:a16="http://schemas.microsoft.com/office/drawing/2014/main" id="{067FD758-2F7F-413B-9AE9-026454574FF7}"/>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a:p>
            <a:pPr lvl="0"/>
            <a:endParaRPr lang="en-US"/>
          </a:p>
        </p:txBody>
      </p:sp>
    </p:spTree>
    <p:extLst>
      <p:ext uri="{BB962C8B-B14F-4D97-AF65-F5344CB8AC3E}">
        <p14:creationId xmlns:p14="http://schemas.microsoft.com/office/powerpoint/2010/main" val="29504134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 Mobiles 2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2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Picture 12">
            <a:extLst>
              <a:ext uri="{FF2B5EF4-FFF2-40B4-BE49-F238E27FC236}">
                <a16:creationId xmlns:a16="http://schemas.microsoft.com/office/drawing/2014/main" id="{CB214EEE-E9ED-41FF-867B-F274CCBCEEB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12500" y="440749"/>
            <a:ext cx="2534417" cy="5442200"/>
          </a:xfrm>
          <a:prstGeom prst="rect">
            <a:avLst/>
          </a:prstGeom>
          <a:effectLst/>
        </p:spPr>
      </p:pic>
      <p:sp>
        <p:nvSpPr>
          <p:cNvPr id="26" name="Picture Placeholder 25">
            <a:extLst>
              <a:ext uri="{FF2B5EF4-FFF2-40B4-BE49-F238E27FC236}">
                <a16:creationId xmlns:a16="http://schemas.microsoft.com/office/drawing/2014/main" id="{CA9929D4-4AAE-453A-82CB-7C2BBF92B5CF}"/>
              </a:ext>
            </a:extLst>
          </p:cNvPr>
          <p:cNvSpPr>
            <a:spLocks noGrp="1"/>
          </p:cNvSpPr>
          <p:nvPr>
            <p:ph type="pic" sz="quarter" idx="37" hasCustomPrompt="1"/>
          </p:nvPr>
        </p:nvSpPr>
        <p:spPr>
          <a:xfrm>
            <a:off x="5685065"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7" name="Picture 12">
            <a:extLst>
              <a:ext uri="{FF2B5EF4-FFF2-40B4-BE49-F238E27FC236}">
                <a16:creationId xmlns:a16="http://schemas.microsoft.com/office/drawing/2014/main" id="{701588C7-A1E0-4A95-86A9-45931355F5C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708125" y="440749"/>
            <a:ext cx="2534417" cy="5442200"/>
          </a:xfrm>
          <a:prstGeom prst="rect">
            <a:avLst/>
          </a:prstGeom>
          <a:effectLst/>
        </p:spPr>
      </p:pic>
      <p:sp>
        <p:nvSpPr>
          <p:cNvPr id="28" name="Picture Placeholder 27">
            <a:extLst>
              <a:ext uri="{FF2B5EF4-FFF2-40B4-BE49-F238E27FC236}">
                <a16:creationId xmlns:a16="http://schemas.microsoft.com/office/drawing/2014/main" id="{B23FA6A5-9824-4086-BB1E-4C6586D4B7C6}"/>
              </a:ext>
            </a:extLst>
          </p:cNvPr>
          <p:cNvSpPr>
            <a:spLocks noGrp="1"/>
          </p:cNvSpPr>
          <p:nvPr>
            <p:ph type="pic" sz="quarter" idx="38" hasCustomPrompt="1"/>
          </p:nvPr>
        </p:nvSpPr>
        <p:spPr>
          <a:xfrm>
            <a:off x="8780690"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3BF784AD-C4B5-4F58-BD65-C706E054C388}"/>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65B4C08E-FC0D-4919-8246-F9009D71C98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8A18CF53-7C8E-4853-804C-B173F5F6C31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AE24ECBE-2019-4CFA-A0D0-14E3CE170F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D3E6EDC0-DFBD-4C91-AD3F-F1689D0D212E}"/>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AC416A5D-DC59-4BDF-BA0D-73B287C5D1B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5161522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 Monitor 1">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1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4" name="Graphic 23">
            <a:extLst>
              <a:ext uri="{FF2B5EF4-FFF2-40B4-BE49-F238E27FC236}">
                <a16:creationId xmlns:a16="http://schemas.microsoft.com/office/drawing/2014/main" id="{44CC2FAF-36F6-48A0-AA3C-DEAE55DB550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6237" t="10526" r="26256" b="19518"/>
          <a:stretch/>
        </p:blipFill>
        <p:spPr>
          <a:xfrm>
            <a:off x="797803" y="1696588"/>
            <a:ext cx="5819985" cy="4024937"/>
          </a:xfrm>
          <a:prstGeom prst="rect">
            <a:avLst/>
          </a:prstGeom>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998786" y="1886937"/>
            <a:ext cx="5402795" cy="2863616"/>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2" name="Group 11">
            <a:extLst>
              <a:ext uri="{FF2B5EF4-FFF2-40B4-BE49-F238E27FC236}">
                <a16:creationId xmlns:a16="http://schemas.microsoft.com/office/drawing/2014/main" id="{2385EBA4-E366-433E-A3C0-098376071809}"/>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4FB1F9C9-ED11-4E50-A5F8-8CAC45F75D0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TextBox 14">
              <a:extLst>
                <a:ext uri="{FF2B5EF4-FFF2-40B4-BE49-F238E27FC236}">
                  <a16:creationId xmlns:a16="http://schemas.microsoft.com/office/drawing/2014/main" id="{D8B10FBE-1643-45BD-88E1-FA783745342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1" name="Graphic 20">
              <a:extLst>
                <a:ext uri="{FF2B5EF4-FFF2-40B4-BE49-F238E27FC236}">
                  <a16:creationId xmlns:a16="http://schemas.microsoft.com/office/drawing/2014/main" id="{6D55F123-BCF9-4479-A99A-20083E10EF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2F649965-FD56-4661-8C98-9CBF889E9696}"/>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30028B2E-3152-4AD2-8C17-183C5AE5492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14073642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 Monitor 2">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2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9878" y="1544175"/>
            <a:ext cx="6041984"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26689" y="1652124"/>
            <a:ext cx="5788362" cy="3384412"/>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5" name="Group 14">
            <a:extLst>
              <a:ext uri="{FF2B5EF4-FFF2-40B4-BE49-F238E27FC236}">
                <a16:creationId xmlns:a16="http://schemas.microsoft.com/office/drawing/2014/main" id="{C0D63A8F-E177-4A6B-92B9-9647BAEBF66E}"/>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B80D66A2-DBA8-4A89-9528-B093CF1033A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E936FAC1-0E78-40F8-AC07-4986DAD1B0E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86E2F88E-D028-4E35-B6D6-B72EFF5CDC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9236D9CC-9562-4752-B2A2-DB6CE9DAD18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0965573A-68C7-4E59-8E3E-94E53B92638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3146995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 Monitor 3">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3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80801" y="1544175"/>
            <a:ext cx="5880137"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76869" y="1645774"/>
            <a:ext cx="5688000" cy="3301485"/>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5" name="Group 14">
            <a:extLst>
              <a:ext uri="{FF2B5EF4-FFF2-40B4-BE49-F238E27FC236}">
                <a16:creationId xmlns:a16="http://schemas.microsoft.com/office/drawing/2014/main" id="{2842DAC0-627D-4DD7-9717-BBC3CB668D6E}"/>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BF96D6D1-070B-42A4-A5A7-B41F5A98FA3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50494D7A-A61A-4E2D-B0F3-21E4BC00E7F8}"/>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F5470BA6-18A5-454D-9C06-6E923E05B7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5C404B86-04E2-4AC6-A97C-FDE96C51AA96}"/>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F78287DF-8F81-4B5A-B2F6-EA452E20146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2205698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obiles 1 (x3) / Text">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5" name="Picture 14">
            <a:extLst>
              <a:ext uri="{FF2B5EF4-FFF2-40B4-BE49-F238E27FC236}">
                <a16:creationId xmlns:a16="http://schemas.microsoft.com/office/drawing/2014/main" id="{DE79A580-5CDA-427A-AB04-FFA463A4E1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74809" y="1200149"/>
            <a:ext cx="2344612" cy="4682799"/>
          </a:xfrm>
          <a:prstGeom prst="rect">
            <a:avLst/>
          </a:prstGeom>
          <a:effectLst/>
        </p:spPr>
      </p:pic>
      <p:sp>
        <p:nvSpPr>
          <p:cNvPr id="21" name="Picture Placeholder 20">
            <a:extLst>
              <a:ext uri="{FF2B5EF4-FFF2-40B4-BE49-F238E27FC236}">
                <a16:creationId xmlns:a16="http://schemas.microsoft.com/office/drawing/2014/main" id="{6B60487A-D6E7-46F2-9E57-A9F74F2A7908}"/>
              </a:ext>
            </a:extLst>
          </p:cNvPr>
          <p:cNvSpPr>
            <a:spLocks noGrp="1"/>
          </p:cNvSpPr>
          <p:nvPr>
            <p:ph type="pic" sz="quarter" idx="35" hasCustomPrompt="1"/>
          </p:nvPr>
        </p:nvSpPr>
        <p:spPr>
          <a:xfrm>
            <a:off x="1896322"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4" name="Picture 23">
            <a:extLst>
              <a:ext uri="{FF2B5EF4-FFF2-40B4-BE49-F238E27FC236}">
                <a16:creationId xmlns:a16="http://schemas.microsoft.com/office/drawing/2014/main" id="{879988C0-7761-434A-8207-28AFB69BEA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23694" y="1200149"/>
            <a:ext cx="2344612" cy="4682799"/>
          </a:xfrm>
          <a:prstGeom prst="rect">
            <a:avLst/>
          </a:prstGeom>
          <a:effectLst/>
        </p:spPr>
      </p:pic>
      <p:sp>
        <p:nvSpPr>
          <p:cNvPr id="25" name="Picture Placeholder 20">
            <a:extLst>
              <a:ext uri="{FF2B5EF4-FFF2-40B4-BE49-F238E27FC236}">
                <a16:creationId xmlns:a16="http://schemas.microsoft.com/office/drawing/2014/main" id="{0134BCD3-5F31-433C-923E-7FC09179A393}"/>
              </a:ext>
            </a:extLst>
          </p:cNvPr>
          <p:cNvSpPr>
            <a:spLocks noGrp="1"/>
          </p:cNvSpPr>
          <p:nvPr>
            <p:ph type="pic" sz="quarter" idx="36" hasCustomPrompt="1"/>
          </p:nvPr>
        </p:nvSpPr>
        <p:spPr>
          <a:xfrm>
            <a:off x="5043854"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6" name="Picture 25">
            <a:extLst>
              <a:ext uri="{FF2B5EF4-FFF2-40B4-BE49-F238E27FC236}">
                <a16:creationId xmlns:a16="http://schemas.microsoft.com/office/drawing/2014/main" id="{FD571D4E-0234-4D8B-AD2B-177FC0FD0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72579" y="1200149"/>
            <a:ext cx="2344612" cy="4682799"/>
          </a:xfrm>
          <a:prstGeom prst="rect">
            <a:avLst/>
          </a:prstGeom>
          <a:effectLst/>
        </p:spPr>
      </p:pic>
      <p:sp>
        <p:nvSpPr>
          <p:cNvPr id="27" name="Picture Placeholder 20">
            <a:extLst>
              <a:ext uri="{FF2B5EF4-FFF2-40B4-BE49-F238E27FC236}">
                <a16:creationId xmlns:a16="http://schemas.microsoft.com/office/drawing/2014/main" id="{23612C2B-C377-4F6F-8FC5-948103485ED3}"/>
              </a:ext>
            </a:extLst>
          </p:cNvPr>
          <p:cNvSpPr>
            <a:spLocks noGrp="1"/>
          </p:cNvSpPr>
          <p:nvPr>
            <p:ph type="pic" sz="quarter" idx="37" hasCustomPrompt="1"/>
          </p:nvPr>
        </p:nvSpPr>
        <p:spPr>
          <a:xfrm>
            <a:off x="8192739"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19" name="Group 18">
            <a:extLst>
              <a:ext uri="{FF2B5EF4-FFF2-40B4-BE49-F238E27FC236}">
                <a16:creationId xmlns:a16="http://schemas.microsoft.com/office/drawing/2014/main" id="{3A70A9FD-CFC3-43A9-8E90-6ECBB32254DF}"/>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A8E63782-AAEB-450D-984E-6C18BF93874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8" name="TextBox 27">
              <a:extLst>
                <a:ext uri="{FF2B5EF4-FFF2-40B4-BE49-F238E27FC236}">
                  <a16:creationId xmlns:a16="http://schemas.microsoft.com/office/drawing/2014/main" id="{60863571-2128-4B9A-8677-DCD7C090129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4444A084-50E9-410D-84B5-699C564B2C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696E41A1-E879-49B8-A289-9838015AC27B}"/>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B360DAB9-5E7D-40A6-9BDC-BF81E8D2D8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09713402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Mobiles 2 (x3) / Text">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9" name="Picture 12">
            <a:extLst>
              <a:ext uri="{FF2B5EF4-FFF2-40B4-BE49-F238E27FC236}">
                <a16:creationId xmlns:a16="http://schemas.microsoft.com/office/drawing/2014/main" id="{9ADCC519-BF6D-4478-816B-20B375C114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811056" y="1163908"/>
            <a:ext cx="2279229" cy="4894229"/>
          </a:xfrm>
          <a:prstGeom prst="rect">
            <a:avLst/>
          </a:prstGeom>
          <a:effectLst/>
        </p:spPr>
      </p:pic>
      <p:sp>
        <p:nvSpPr>
          <p:cNvPr id="20" name="Picture Placeholder 19">
            <a:extLst>
              <a:ext uri="{FF2B5EF4-FFF2-40B4-BE49-F238E27FC236}">
                <a16:creationId xmlns:a16="http://schemas.microsoft.com/office/drawing/2014/main" id="{9D62D70E-366A-4035-A81E-9566A5EF9391}"/>
              </a:ext>
            </a:extLst>
          </p:cNvPr>
          <p:cNvSpPr>
            <a:spLocks noGrp="1"/>
          </p:cNvSpPr>
          <p:nvPr>
            <p:ph type="pic" sz="quarter" idx="38" hasCustomPrompt="1"/>
          </p:nvPr>
        </p:nvSpPr>
        <p:spPr>
          <a:xfrm>
            <a:off x="188203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8" name="Picture 12">
            <a:extLst>
              <a:ext uri="{FF2B5EF4-FFF2-40B4-BE49-F238E27FC236}">
                <a16:creationId xmlns:a16="http://schemas.microsoft.com/office/drawing/2014/main" id="{D2927187-E903-4C23-8687-000E8477F1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082316" y="1163908"/>
            <a:ext cx="2279229" cy="4894229"/>
          </a:xfrm>
          <a:prstGeom prst="rect">
            <a:avLst/>
          </a:prstGeom>
          <a:effectLst/>
        </p:spPr>
      </p:pic>
      <p:sp>
        <p:nvSpPr>
          <p:cNvPr id="29" name="Picture Placeholder 28">
            <a:extLst>
              <a:ext uri="{FF2B5EF4-FFF2-40B4-BE49-F238E27FC236}">
                <a16:creationId xmlns:a16="http://schemas.microsoft.com/office/drawing/2014/main" id="{0629107B-0EEA-406A-8854-34146FE35908}"/>
              </a:ext>
            </a:extLst>
          </p:cNvPr>
          <p:cNvSpPr>
            <a:spLocks noGrp="1"/>
          </p:cNvSpPr>
          <p:nvPr>
            <p:ph type="pic" sz="quarter" idx="39" hasCustomPrompt="1"/>
          </p:nvPr>
        </p:nvSpPr>
        <p:spPr>
          <a:xfrm>
            <a:off x="815329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30" name="Picture 12">
            <a:extLst>
              <a:ext uri="{FF2B5EF4-FFF2-40B4-BE49-F238E27FC236}">
                <a16:creationId xmlns:a16="http://schemas.microsoft.com/office/drawing/2014/main" id="{7E1391CA-1F63-4019-8C35-D0A88AC5041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946686" y="1163908"/>
            <a:ext cx="2279229" cy="4894229"/>
          </a:xfrm>
          <a:prstGeom prst="rect">
            <a:avLst/>
          </a:prstGeom>
          <a:effectLst/>
        </p:spPr>
      </p:pic>
      <p:sp>
        <p:nvSpPr>
          <p:cNvPr id="31" name="Picture Placeholder 30">
            <a:extLst>
              <a:ext uri="{FF2B5EF4-FFF2-40B4-BE49-F238E27FC236}">
                <a16:creationId xmlns:a16="http://schemas.microsoft.com/office/drawing/2014/main" id="{19338C0C-18D3-4AFB-B5C7-8ED42247C519}"/>
              </a:ext>
            </a:extLst>
          </p:cNvPr>
          <p:cNvSpPr>
            <a:spLocks noGrp="1"/>
          </p:cNvSpPr>
          <p:nvPr>
            <p:ph type="pic" sz="quarter" idx="40" hasCustomPrompt="1"/>
          </p:nvPr>
        </p:nvSpPr>
        <p:spPr>
          <a:xfrm>
            <a:off x="501766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551B813A-2DF9-43FF-8C60-826ED5D0A3E2}"/>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9B2B227B-4A8E-4F42-B824-628FAA04C8D1}"/>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0B20EF33-7B86-43BA-A95A-73011EC3F4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DD1CF7CD-0347-4399-B3B5-6FF033B714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81E0376A-8395-479C-BA87-B44A2A9DC6FE}"/>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B33E99F6-7491-4C8D-B2B2-E594EFE615E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8810652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icture  / Quot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61" name="Picture Placeholder 2">
            <a:extLst>
              <a:ext uri="{FF2B5EF4-FFF2-40B4-BE49-F238E27FC236}">
                <a16:creationId xmlns:a16="http://schemas.microsoft.com/office/drawing/2014/main" id="{614C6910-8C55-451C-B189-7FBCFDCEEB78}"/>
              </a:ext>
            </a:extLst>
          </p:cNvPr>
          <p:cNvSpPr>
            <a:spLocks noGrp="1"/>
          </p:cNvSpPr>
          <p:nvPr>
            <p:ph type="pic" sz="quarter" idx="34" hasCustomPrompt="1"/>
          </p:nvPr>
        </p:nvSpPr>
        <p:spPr>
          <a:xfrm>
            <a:off x="0" y="0"/>
            <a:ext cx="4573429" cy="6230056"/>
          </a:xfrm>
          <a:solidFill>
            <a:schemeClr val="accent4"/>
          </a:solidFill>
        </p:spPr>
        <p:txBody>
          <a:bodyPr>
            <a:normAutofit/>
          </a:bodyPr>
          <a:lstStyle>
            <a:lvl1pPr marL="0" indent="0" algn="ctr">
              <a:buNone/>
              <a:defRPr sz="1000">
                <a:solidFill>
                  <a:schemeClr val="bg1"/>
                </a:solidFill>
              </a:defRPr>
            </a:lvl1pPr>
          </a:lstStyle>
          <a:p>
            <a:r>
              <a:rPr lang="en-GB"/>
              <a:t>Click centre icon to insert speaker image</a:t>
            </a:r>
          </a:p>
        </p:txBody>
      </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5943600" y="1264920"/>
            <a:ext cx="4663440" cy="2604529"/>
          </a:xfrm>
        </p:spPr>
        <p:txBody>
          <a:bodyPr wrap="square" lIns="36000" tIns="36000" rIns="36000" bIns="36000" anchor="ctr" anchorCtr="0">
            <a:noAutofit/>
          </a:bodyPr>
          <a:lstStyle>
            <a:lvl1pPr marL="0" indent="0">
              <a:lnSpc>
                <a:spcPct val="100000"/>
              </a:lnSpc>
              <a:spcAft>
                <a:spcPts val="1200"/>
              </a:spcAft>
              <a:buSzPct val="100000"/>
              <a:buFont typeface="Arial" panose="020B0604020202020204" pitchFamily="34" charset="0"/>
              <a:buNone/>
              <a:defRPr sz="2800" b="0">
                <a:solidFill>
                  <a:schemeClr val="tx2"/>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5943600" y="4770098"/>
            <a:ext cx="3069429" cy="365125"/>
          </a:xfrm>
        </p:spPr>
        <p:txBody>
          <a:bodyPr wrap="square" lIns="36000" tIns="36000" rIns="36000" bIns="36000" anchor="b" anchorCtr="0">
            <a:noAutofit/>
          </a:bodyPr>
          <a:lstStyle>
            <a:lvl1pPr marL="0" indent="0">
              <a:lnSpc>
                <a:spcPct val="90000"/>
              </a:lnSpc>
              <a:buNone/>
              <a:defRPr sz="2000" b="1">
                <a:solidFill>
                  <a:schemeClr val="accent6"/>
                </a:solidFill>
              </a:defRPr>
            </a:lvl1pPr>
            <a:lvl2pPr>
              <a:buNone/>
              <a:defRPr sz="5400" b="1"/>
            </a:lvl2pPr>
            <a:lvl3pPr>
              <a:buNone/>
              <a:defRPr sz="5400" b="1"/>
            </a:lvl3pPr>
            <a:lvl4pPr>
              <a:buNone/>
              <a:defRPr sz="5400" b="1"/>
            </a:lvl4pPr>
            <a:lvl5pPr>
              <a:buNone/>
              <a:defRPr sz="5400" b="1"/>
            </a:lvl5pPr>
          </a:lstStyle>
          <a:p>
            <a:pPr lvl="0"/>
            <a:r>
              <a:rPr lang="en-US"/>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5943600" y="5150192"/>
            <a:ext cx="3069429" cy="365125"/>
          </a:xfrm>
        </p:spPr>
        <p:txBody>
          <a:bodyPr wrap="square" lIns="36000" tIns="36000" rIns="36000" bIns="36000">
            <a:noAutofit/>
          </a:bodyPr>
          <a:lstStyle>
            <a:lvl1pPr marL="0" indent="0">
              <a:lnSpc>
                <a:spcPct val="90000"/>
              </a:lnSpc>
              <a:buNone/>
              <a:defRPr sz="1200" b="0">
                <a:solidFill>
                  <a:schemeClr val="accent6"/>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943600" y="4426562"/>
            <a:ext cx="2169460" cy="0"/>
          </a:xfrm>
          <a:prstGeom prst="line">
            <a:avLst/>
          </a:prstGeom>
          <a:noFill/>
          <a:ln w="12700" cap="flat" cmpd="sng" algn="ctr">
            <a:solidFill>
              <a:schemeClr val="accent2"/>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7802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35544147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 Testimonial - Dar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2ECBE13-549D-4320-9A04-84F1F9F03326}"/>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bg1"/>
                </a:solidFill>
              </a:defRPr>
            </a:lvl2pPr>
            <a:lvl3pPr marL="360000">
              <a:buFont typeface="Arial" panose="020B0604020202020204" pitchFamily="34" charset="0"/>
              <a:buChar char="•"/>
              <a:defRPr sz="2800" b="0">
                <a:solidFill>
                  <a:schemeClr val="bg1"/>
                </a:solidFill>
              </a:defRPr>
            </a:lvl3pPr>
            <a:lvl4pPr>
              <a:buSzPct val="100000"/>
              <a:buFont typeface="Arial" panose="020B0604020202020204" pitchFamily="34" charset="0"/>
              <a:buChar char="•"/>
              <a:defRPr sz="2800" b="0">
                <a:solidFill>
                  <a:schemeClr val="bg1"/>
                </a:solidFill>
              </a:defRPr>
            </a:lvl4pPr>
            <a:lvl5pPr>
              <a:buSzPct val="100000"/>
              <a:buFont typeface="Arial" panose="020B0604020202020204" pitchFamily="34" charset="0"/>
              <a:buChar char="•"/>
              <a:defRPr sz="2800" b="0">
                <a:solidFill>
                  <a:schemeClr val="bg1"/>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9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9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38473964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 Testimonial - Blu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FB9CDF-4B59-4CD6-B215-AD314BF79B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bg1"/>
                </a:solidFill>
              </a:defRPr>
            </a:lvl2pPr>
            <a:lvl3pPr marL="360000">
              <a:buFont typeface="Arial" panose="020B0604020202020204" pitchFamily="34" charset="0"/>
              <a:buChar char="•"/>
              <a:defRPr sz="2800" b="0">
                <a:solidFill>
                  <a:schemeClr val="bg1"/>
                </a:solidFill>
              </a:defRPr>
            </a:lvl3pPr>
            <a:lvl4pPr>
              <a:buSzPct val="100000"/>
              <a:buFont typeface="Arial" panose="020B0604020202020204" pitchFamily="34" charset="0"/>
              <a:buChar char="•"/>
              <a:defRPr sz="2800" b="0">
                <a:solidFill>
                  <a:schemeClr val="bg1"/>
                </a:solidFill>
              </a:defRPr>
            </a:lvl4pPr>
            <a:lvl5pPr>
              <a:buSzPct val="100000"/>
              <a:buFont typeface="Arial" panose="020B0604020202020204" pitchFamily="34" charset="0"/>
              <a:buChar char="•"/>
              <a:defRPr sz="2800" b="0">
                <a:solidFill>
                  <a:schemeClr val="bg1"/>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9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9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33332200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uote / Testimonial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tx2"/>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90000"/>
              </a:lnSpc>
              <a:buNone/>
              <a:defRPr sz="2000" b="1">
                <a:solidFill>
                  <a:schemeClr val="accent6"/>
                </a:solidFill>
              </a:defRPr>
            </a:lvl1pPr>
            <a:lvl2pPr>
              <a:buNone/>
              <a:defRPr sz="5400" b="1"/>
            </a:lvl2pPr>
            <a:lvl3pPr>
              <a:buNone/>
              <a:defRPr sz="5400" b="1"/>
            </a:lvl3pPr>
            <a:lvl4pPr>
              <a:buNone/>
              <a:defRPr sz="5400" b="1"/>
            </a:lvl4pPr>
            <a:lvl5pPr>
              <a:buNone/>
              <a:defRPr sz="5400" b="1"/>
            </a:lvl5pPr>
          </a:lstStyle>
          <a:p>
            <a:pPr lvl="0"/>
            <a:r>
              <a:rPr lang="en-US"/>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90000"/>
              </a:lnSpc>
              <a:buNone/>
              <a:defRPr sz="1200" b="0">
                <a:solidFill>
                  <a:schemeClr val="accent6"/>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accent2"/>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1792917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5"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1" name="Text Placeholder 11">
            <a:extLst>
              <a:ext uri="{FF2B5EF4-FFF2-40B4-BE49-F238E27FC236}">
                <a16:creationId xmlns:a16="http://schemas.microsoft.com/office/drawing/2014/main" id="{7A34237C-6590-4B12-B174-D20BE4CA16FF}"/>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p:txBody>
      </p:sp>
    </p:spTree>
    <p:extLst>
      <p:ext uri="{BB962C8B-B14F-4D97-AF65-F5344CB8AC3E}">
        <p14:creationId xmlns:p14="http://schemas.microsoft.com/office/powerpoint/2010/main" val="63356405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10E2C6A-C5B7-4D7C-B446-D4D944AF037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0000"/>
          <a:stretch/>
        </p:blipFill>
        <p:spPr>
          <a:xfrm>
            <a:off x="6095990" y="-1"/>
            <a:ext cx="6096009"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7108733" y="1455420"/>
            <a:ext cx="4149817" cy="2604529"/>
          </a:xfrm>
        </p:spPr>
        <p:txBody>
          <a:bodyPr wrap="square" lIns="36000" tIns="36000" rIns="36000" bIns="36000" anchor="ctr" anchorCtr="0">
            <a:noAutofit/>
          </a:bodyPr>
          <a:lstStyle>
            <a:lvl1pPr marL="0" indent="0">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7108733" y="4770098"/>
            <a:ext cx="3069429" cy="365125"/>
          </a:xfrm>
        </p:spPr>
        <p:txBody>
          <a:bodyPr wrap="square" lIns="36000" tIns="36000" rIns="36000" bIns="36000" anchor="b" anchorCtr="0">
            <a:noAutofit/>
          </a:bodyPr>
          <a:lstStyle>
            <a:lvl1pPr marL="0" indent="0">
              <a:lnSpc>
                <a:spcPct val="9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Presenter Name</a:t>
            </a:r>
            <a:endParaRPr lang="en-GB"/>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7108733" y="5150192"/>
            <a:ext cx="3069429" cy="365125"/>
          </a:xfrm>
        </p:spPr>
        <p:txBody>
          <a:bodyPr wrap="square" lIns="36000" tIns="36000" rIns="36000" bIns="36000">
            <a:noAutofit/>
          </a:bodyPr>
          <a:lstStyle>
            <a:lvl1pPr marL="0" indent="0">
              <a:lnSpc>
                <a:spcPct val="9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7108733"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50058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
        <p:nvSpPr>
          <p:cNvPr id="15" name="Text Placeholder 11">
            <a:extLst>
              <a:ext uri="{FF2B5EF4-FFF2-40B4-BE49-F238E27FC236}">
                <a16:creationId xmlns:a16="http://schemas.microsoft.com/office/drawing/2014/main" id="{81F227AC-F695-48D8-A43E-2200B86D45C8}"/>
              </a:ext>
            </a:extLst>
          </p:cNvPr>
          <p:cNvSpPr>
            <a:spLocks noGrp="1"/>
          </p:cNvSpPr>
          <p:nvPr>
            <p:ph type="body" sz="quarter" idx="37"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9" name="Text Placeholder 11">
            <a:extLst>
              <a:ext uri="{FF2B5EF4-FFF2-40B4-BE49-F238E27FC236}">
                <a16:creationId xmlns:a16="http://schemas.microsoft.com/office/drawing/2014/main" id="{CC666CAA-D1C9-46A9-8F3E-C7BEF58503D9}"/>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0" name="Text Placeholder 11">
            <a:extLst>
              <a:ext uri="{FF2B5EF4-FFF2-40B4-BE49-F238E27FC236}">
                <a16:creationId xmlns:a16="http://schemas.microsoft.com/office/drawing/2014/main" id="{8DF7FFBA-4126-4A59-99C2-5D740D5C2A74}"/>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Case Study</a:t>
            </a:r>
          </a:p>
        </p:txBody>
      </p:sp>
      <p:cxnSp>
        <p:nvCxnSpPr>
          <p:cNvPr id="21" name="Straight Connector 20">
            <a:extLst>
              <a:ext uri="{FF2B5EF4-FFF2-40B4-BE49-F238E27FC236}">
                <a16:creationId xmlns:a16="http://schemas.microsoft.com/office/drawing/2014/main" id="{15C230C3-7840-459E-AE0D-559A7E72ED2C}"/>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Picture Placeholder 2">
            <a:extLst>
              <a:ext uri="{FF2B5EF4-FFF2-40B4-BE49-F238E27FC236}">
                <a16:creationId xmlns:a16="http://schemas.microsoft.com/office/drawing/2014/main" id="{4692AA2B-A1C9-4AE8-AF94-0D7581FCF3DD}"/>
              </a:ext>
            </a:extLst>
          </p:cNvPr>
          <p:cNvSpPr>
            <a:spLocks noGrp="1"/>
          </p:cNvSpPr>
          <p:nvPr>
            <p:ph type="pic" sz="quarter" idx="34" hasCustomPrompt="1"/>
          </p:nvPr>
        </p:nvSpPr>
        <p:spPr>
          <a:xfrm>
            <a:off x="10752000" y="0"/>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client logo</a:t>
            </a:r>
          </a:p>
        </p:txBody>
      </p:sp>
    </p:spTree>
    <p:extLst>
      <p:ext uri="{BB962C8B-B14F-4D97-AF65-F5344CB8AC3E}">
        <p14:creationId xmlns:p14="http://schemas.microsoft.com/office/powerpoint/2010/main" val="18671867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 Statem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9955906-70B3-0549-A858-D52AFEA8A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91DB7EEA-4AF2-2A49-B39E-A7A069BA480D}"/>
              </a:ext>
            </a:extLst>
          </p:cNvPr>
          <p:cNvSpPr/>
          <p:nvPr userDrawn="1"/>
        </p:nvSpPr>
        <p:spPr>
          <a:xfrm rot="10800000" flipV="1">
            <a:off x="0" y="0"/>
            <a:ext cx="12183032" cy="6858000"/>
          </a:xfrm>
          <a:prstGeom prst="rect">
            <a:avLst/>
          </a:prstGeom>
          <a:gradFill>
            <a:gsLst>
              <a:gs pos="54000">
                <a:srgbClr val="000063">
                  <a:alpha val="90000"/>
                </a:srgbClr>
              </a:gs>
              <a:gs pos="25000">
                <a:srgbClr val="2C67FF">
                  <a:alpha val="0"/>
                </a:srgbClr>
              </a:gs>
            </a:gsLst>
            <a:lin ang="72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3902902" y="2210129"/>
            <a:ext cx="7085134" cy="2762249"/>
          </a:xfrm>
        </p:spPr>
        <p:txBody>
          <a:bodyPr wrap="square" lIns="36000" tIns="36000" rIns="36000" bIns="36000" anchor="ctr" anchorCtr="0">
            <a:noAutofit/>
          </a:bodyPr>
          <a:lstStyle>
            <a:lvl1pPr marL="0" indent="0" algn="l">
              <a:lnSpc>
                <a:spcPct val="100000"/>
              </a:lnSpc>
              <a:spcAft>
                <a:spcPts val="600"/>
              </a:spcAft>
              <a:buSzPct val="100000"/>
              <a:buFont typeface="Arial" panose="020B0604020202020204" pitchFamily="34" charset="0"/>
              <a:buNone/>
              <a:defRPr sz="32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Quote / Statement 32pt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Quote / Statement</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2" name="Straight Connector 21">
            <a:extLst>
              <a:ext uri="{FF2B5EF4-FFF2-40B4-BE49-F238E27FC236}">
                <a16:creationId xmlns:a16="http://schemas.microsoft.com/office/drawing/2014/main" id="{D4001BFB-BF27-4C23-98A1-A2951CA5C147}"/>
              </a:ext>
            </a:extLst>
          </p:cNvPr>
          <p:cNvCxnSpPr>
            <a:cxnSpLocks/>
          </p:cNvCxnSpPr>
          <p:nvPr userDrawn="1"/>
        </p:nvCxnSpPr>
        <p:spPr bwMode="white">
          <a:xfrm flipH="1">
            <a:off x="3902902" y="5165707"/>
            <a:ext cx="5907525"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8E0B559-D8AE-4717-92EA-213B3D71450F}"/>
              </a:ext>
            </a:extLst>
          </p:cNvPr>
          <p:cNvCxnSpPr>
            <a:cxnSpLocks/>
          </p:cNvCxnSpPr>
          <p:nvPr userDrawn="1"/>
        </p:nvCxnSpPr>
        <p:spPr bwMode="white">
          <a:xfrm flipH="1">
            <a:off x="5098942" y="2089379"/>
            <a:ext cx="5889098" cy="0"/>
          </a:xfrm>
          <a:prstGeom prst="line">
            <a:avLst/>
          </a:prstGeom>
          <a:noFill/>
          <a:ln w="12700" cap="flat" cmpd="sng" algn="ctr">
            <a:solidFill>
              <a:srgbClr val="328DFF"/>
            </a:solidFill>
            <a:prstDash val="solid"/>
            <a:miter lim="800000"/>
          </a:ln>
          <a:effectLst/>
        </p:spPr>
      </p:cxnSp>
      <p:pic>
        <p:nvPicPr>
          <p:cNvPr id="24" name="Graphic 23">
            <a:extLst>
              <a:ext uri="{FF2B5EF4-FFF2-40B4-BE49-F238E27FC236}">
                <a16:creationId xmlns:a16="http://schemas.microsoft.com/office/drawing/2014/main" id="{BA17D124-AA63-4D9C-B16C-7B3A693EC31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902902" y="1424615"/>
            <a:ext cx="1032253" cy="1032253"/>
          </a:xfrm>
          <a:prstGeom prst="rect">
            <a:avLst/>
          </a:prstGeom>
        </p:spPr>
      </p:pic>
      <p:pic>
        <p:nvPicPr>
          <p:cNvPr id="25" name="Graphic 24">
            <a:extLst>
              <a:ext uri="{FF2B5EF4-FFF2-40B4-BE49-F238E27FC236}">
                <a16:creationId xmlns:a16="http://schemas.microsoft.com/office/drawing/2014/main" id="{2F3DDB0F-56B0-40BD-BDF5-34D354C4B2B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9997440" y="4410662"/>
            <a:ext cx="1032253" cy="1032253"/>
          </a:xfrm>
          <a:prstGeom prst="rect">
            <a:avLst/>
          </a:prstGeom>
        </p:spPr>
      </p:pic>
    </p:spTree>
    <p:extLst>
      <p:ext uri="{BB962C8B-B14F-4D97-AF65-F5344CB8AC3E}">
        <p14:creationId xmlns:p14="http://schemas.microsoft.com/office/powerpoint/2010/main" val="19815880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x Team Profi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1x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0" name="Rectangle 19">
            <a:extLst>
              <a:ext uri="{FF2B5EF4-FFF2-40B4-BE49-F238E27FC236}">
                <a16:creationId xmlns:a16="http://schemas.microsoft.com/office/drawing/2014/main" id="{E7D2A091-1B54-4F3D-A9A0-3F94C75D37F4}"/>
              </a:ext>
            </a:extLst>
          </p:cNvPr>
          <p:cNvSpPr>
            <a:spLocks/>
          </p:cNvSpPr>
          <p:nvPr userDrawn="1"/>
        </p:nvSpPr>
        <p:spPr bwMode="auto">
          <a:xfrm>
            <a:off x="1398536" y="1585439"/>
            <a:ext cx="4240800"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2" name="Straight Connector 21">
            <a:extLst>
              <a:ext uri="{FF2B5EF4-FFF2-40B4-BE49-F238E27FC236}">
                <a16:creationId xmlns:a16="http://schemas.microsoft.com/office/drawing/2014/main" id="{737D82C7-7135-4B40-8AEC-BB23409BD8DB}"/>
              </a:ext>
            </a:extLst>
          </p:cNvPr>
          <p:cNvCxnSpPr>
            <a:cxnSpLocks/>
          </p:cNvCxnSpPr>
          <p:nvPr userDrawn="1"/>
        </p:nvCxnSpPr>
        <p:spPr bwMode="white">
          <a:xfrm flipH="1">
            <a:off x="1393593" y="5748554"/>
            <a:ext cx="4240800"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ECD949F-89D2-4B27-B02B-DCAC7DA7B6F1}"/>
              </a:ext>
            </a:extLst>
          </p:cNvPr>
          <p:cNvCxnSpPr>
            <a:cxnSpLocks/>
          </p:cNvCxnSpPr>
          <p:nvPr userDrawn="1"/>
        </p:nvCxnSpPr>
        <p:spPr bwMode="white">
          <a:xfrm flipH="1">
            <a:off x="1398537" y="1585439"/>
            <a:ext cx="4240800" cy="0"/>
          </a:xfrm>
          <a:prstGeom prst="line">
            <a:avLst/>
          </a:prstGeom>
          <a:noFill/>
          <a:ln w="12700" cap="flat" cmpd="sng" algn="ctr">
            <a:solidFill>
              <a:srgbClr val="328DFF"/>
            </a:solidFill>
            <a:prstDash val="solid"/>
            <a:miter lim="800000"/>
          </a:ln>
          <a:effectLst/>
        </p:spPr>
      </p:cxnSp>
      <p:sp>
        <p:nvSpPr>
          <p:cNvPr id="33" name="Picture Placeholder 2">
            <a:extLst>
              <a:ext uri="{FF2B5EF4-FFF2-40B4-BE49-F238E27FC236}">
                <a16:creationId xmlns:a16="http://schemas.microsoft.com/office/drawing/2014/main" id="{F76FC473-1EA4-41B7-B7DA-DA223007EAD1}"/>
              </a:ext>
            </a:extLst>
          </p:cNvPr>
          <p:cNvSpPr>
            <a:spLocks noGrp="1"/>
          </p:cNvSpPr>
          <p:nvPr>
            <p:ph type="pic" sz="quarter" idx="34" hasCustomPrompt="1"/>
          </p:nvPr>
        </p:nvSpPr>
        <p:spPr>
          <a:xfrm>
            <a:off x="6553200" y="1585439"/>
            <a:ext cx="4240264" cy="4163105"/>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4" name="Text Placeholder 11">
            <a:extLst>
              <a:ext uri="{FF2B5EF4-FFF2-40B4-BE49-F238E27FC236}">
                <a16:creationId xmlns:a16="http://schemas.microsoft.com/office/drawing/2014/main" id="{9345EE55-A472-4678-A930-18881D65647C}"/>
              </a:ext>
            </a:extLst>
          </p:cNvPr>
          <p:cNvSpPr>
            <a:spLocks noGrp="1"/>
          </p:cNvSpPr>
          <p:nvPr>
            <p:ph type="body" sz="quarter" idx="14" hasCustomPrompt="1"/>
          </p:nvPr>
        </p:nvSpPr>
        <p:spPr>
          <a:xfrm>
            <a:off x="1522711" y="2036198"/>
            <a:ext cx="397055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20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8" name="Text Placeholder 11">
            <a:extLst>
              <a:ext uri="{FF2B5EF4-FFF2-40B4-BE49-F238E27FC236}">
                <a16:creationId xmlns:a16="http://schemas.microsoft.com/office/drawing/2014/main" id="{48E3D7F9-07F6-4A78-B80C-28CE01C0C2E7}"/>
              </a:ext>
            </a:extLst>
          </p:cNvPr>
          <p:cNvSpPr>
            <a:spLocks noGrp="1"/>
          </p:cNvSpPr>
          <p:nvPr>
            <p:ph type="body" sz="quarter" idx="35" hasCustomPrompt="1"/>
          </p:nvPr>
        </p:nvSpPr>
        <p:spPr>
          <a:xfrm>
            <a:off x="1522711" y="2396963"/>
            <a:ext cx="3970551"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9" name="Text Placeholder 11">
            <a:extLst>
              <a:ext uri="{FF2B5EF4-FFF2-40B4-BE49-F238E27FC236}">
                <a16:creationId xmlns:a16="http://schemas.microsoft.com/office/drawing/2014/main" id="{31284751-5915-4141-A045-A7D895306447}"/>
              </a:ext>
            </a:extLst>
          </p:cNvPr>
          <p:cNvSpPr>
            <a:spLocks noGrp="1"/>
          </p:cNvSpPr>
          <p:nvPr>
            <p:ph type="body" sz="quarter" idx="16" hasCustomPrompt="1"/>
          </p:nvPr>
        </p:nvSpPr>
        <p:spPr>
          <a:xfrm>
            <a:off x="1544610" y="3185788"/>
            <a:ext cx="394865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8139466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0" name="Rectangle 19">
            <a:extLst>
              <a:ext uri="{FF2B5EF4-FFF2-40B4-BE49-F238E27FC236}">
                <a16:creationId xmlns:a16="http://schemas.microsoft.com/office/drawing/2014/main" id="{E7D2A091-1B54-4F3D-A9A0-3F94C75D37F4}"/>
              </a:ext>
            </a:extLst>
          </p:cNvPr>
          <p:cNvSpPr>
            <a:spLocks/>
          </p:cNvSpPr>
          <p:nvPr userDrawn="1"/>
        </p:nvSpPr>
        <p:spPr bwMode="auto">
          <a:xfrm>
            <a:off x="407937" y="1585439"/>
            <a:ext cx="3607110"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2" name="Straight Connector 21">
            <a:extLst>
              <a:ext uri="{FF2B5EF4-FFF2-40B4-BE49-F238E27FC236}">
                <a16:creationId xmlns:a16="http://schemas.microsoft.com/office/drawing/2014/main" id="{737D82C7-7135-4B40-8AEC-BB23409BD8DB}"/>
              </a:ext>
            </a:extLst>
          </p:cNvPr>
          <p:cNvCxnSpPr>
            <a:cxnSpLocks/>
          </p:cNvCxnSpPr>
          <p:nvPr userDrawn="1"/>
        </p:nvCxnSpPr>
        <p:spPr bwMode="white">
          <a:xfrm flipH="1">
            <a:off x="402994" y="5748554"/>
            <a:ext cx="3612053"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ECD949F-89D2-4B27-B02B-DCAC7DA7B6F1}"/>
              </a:ext>
            </a:extLst>
          </p:cNvPr>
          <p:cNvCxnSpPr>
            <a:cxnSpLocks/>
          </p:cNvCxnSpPr>
          <p:nvPr userDrawn="1"/>
        </p:nvCxnSpPr>
        <p:spPr bwMode="white">
          <a:xfrm flipH="1">
            <a:off x="407938" y="1585439"/>
            <a:ext cx="3607109" cy="0"/>
          </a:xfrm>
          <a:prstGeom prst="line">
            <a:avLst/>
          </a:prstGeom>
          <a:noFill/>
          <a:ln w="12700" cap="flat" cmpd="sng" algn="ctr">
            <a:solidFill>
              <a:srgbClr val="328DFF"/>
            </a:solidFill>
            <a:prstDash val="solid"/>
            <a:miter lim="800000"/>
          </a:ln>
          <a:effectLst/>
        </p:spPr>
      </p:cxnSp>
      <p:sp>
        <p:nvSpPr>
          <p:cNvPr id="33" name="Picture Placeholder 2">
            <a:extLst>
              <a:ext uri="{FF2B5EF4-FFF2-40B4-BE49-F238E27FC236}">
                <a16:creationId xmlns:a16="http://schemas.microsoft.com/office/drawing/2014/main" id="{F76FC473-1EA4-41B7-B7DA-DA223007EAD1}"/>
              </a:ext>
            </a:extLst>
          </p:cNvPr>
          <p:cNvSpPr>
            <a:spLocks noGrp="1"/>
          </p:cNvSpPr>
          <p:nvPr>
            <p:ph type="pic" sz="quarter" idx="34" hasCustomPrompt="1"/>
          </p:nvPr>
        </p:nvSpPr>
        <p:spPr>
          <a:xfrm>
            <a:off x="2575046"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4" name="Text Placeholder 11">
            <a:extLst>
              <a:ext uri="{FF2B5EF4-FFF2-40B4-BE49-F238E27FC236}">
                <a16:creationId xmlns:a16="http://schemas.microsoft.com/office/drawing/2014/main" id="{9345EE55-A472-4678-A930-18881D65647C}"/>
              </a:ext>
            </a:extLst>
          </p:cNvPr>
          <p:cNvSpPr>
            <a:spLocks noGrp="1"/>
          </p:cNvSpPr>
          <p:nvPr>
            <p:ph type="body" sz="quarter" idx="14" hasCustomPrompt="1"/>
          </p:nvPr>
        </p:nvSpPr>
        <p:spPr>
          <a:xfrm>
            <a:off x="532111"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8" name="Text Placeholder 11">
            <a:extLst>
              <a:ext uri="{FF2B5EF4-FFF2-40B4-BE49-F238E27FC236}">
                <a16:creationId xmlns:a16="http://schemas.microsoft.com/office/drawing/2014/main" id="{48E3D7F9-07F6-4A78-B80C-28CE01C0C2E7}"/>
              </a:ext>
            </a:extLst>
          </p:cNvPr>
          <p:cNvSpPr>
            <a:spLocks noGrp="1"/>
          </p:cNvSpPr>
          <p:nvPr>
            <p:ph type="body" sz="quarter" idx="35" hasCustomPrompt="1"/>
          </p:nvPr>
        </p:nvSpPr>
        <p:spPr>
          <a:xfrm>
            <a:off x="532111"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9" name="Text Placeholder 11">
            <a:extLst>
              <a:ext uri="{FF2B5EF4-FFF2-40B4-BE49-F238E27FC236}">
                <a16:creationId xmlns:a16="http://schemas.microsoft.com/office/drawing/2014/main" id="{31284751-5915-4141-A045-A7D895306447}"/>
              </a:ext>
            </a:extLst>
          </p:cNvPr>
          <p:cNvSpPr>
            <a:spLocks noGrp="1"/>
          </p:cNvSpPr>
          <p:nvPr>
            <p:ph type="body" sz="quarter" idx="16" hasCustomPrompt="1"/>
          </p:nvPr>
        </p:nvSpPr>
        <p:spPr>
          <a:xfrm>
            <a:off x="534448"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41" name="Rectangle 40">
            <a:extLst>
              <a:ext uri="{FF2B5EF4-FFF2-40B4-BE49-F238E27FC236}">
                <a16:creationId xmlns:a16="http://schemas.microsoft.com/office/drawing/2014/main" id="{9CC1980D-65FB-42A2-9B89-8A233A049887}"/>
              </a:ext>
            </a:extLst>
          </p:cNvPr>
          <p:cNvSpPr>
            <a:spLocks/>
          </p:cNvSpPr>
          <p:nvPr userDrawn="1"/>
        </p:nvSpPr>
        <p:spPr bwMode="auto">
          <a:xfrm>
            <a:off x="8176952" y="1585439"/>
            <a:ext cx="3607110"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42" name="Straight Connector 41">
            <a:extLst>
              <a:ext uri="{FF2B5EF4-FFF2-40B4-BE49-F238E27FC236}">
                <a16:creationId xmlns:a16="http://schemas.microsoft.com/office/drawing/2014/main" id="{6B9733D1-0D4D-4065-B03D-E716E936FE42}"/>
              </a:ext>
            </a:extLst>
          </p:cNvPr>
          <p:cNvCxnSpPr>
            <a:cxnSpLocks/>
          </p:cNvCxnSpPr>
          <p:nvPr userDrawn="1"/>
        </p:nvCxnSpPr>
        <p:spPr bwMode="white">
          <a:xfrm flipH="1">
            <a:off x="8172009" y="5748554"/>
            <a:ext cx="3612053" cy="0"/>
          </a:xfrm>
          <a:prstGeom prst="line">
            <a:avLst/>
          </a:prstGeom>
          <a:noFill/>
          <a:ln w="57150" cap="flat" cmpd="sng" algn="ctr">
            <a:solidFill>
              <a:srgbClr val="328DFF"/>
            </a:solidFill>
            <a:prstDash val="solid"/>
            <a:miter lim="800000"/>
          </a:ln>
          <a:effectLst/>
        </p:spPr>
      </p:cxnSp>
      <p:cxnSp>
        <p:nvCxnSpPr>
          <p:cNvPr id="43" name="Straight Connector 42">
            <a:extLst>
              <a:ext uri="{FF2B5EF4-FFF2-40B4-BE49-F238E27FC236}">
                <a16:creationId xmlns:a16="http://schemas.microsoft.com/office/drawing/2014/main" id="{360B543D-B105-4831-BD57-E2FE720867EC}"/>
              </a:ext>
            </a:extLst>
          </p:cNvPr>
          <p:cNvCxnSpPr>
            <a:cxnSpLocks/>
          </p:cNvCxnSpPr>
          <p:nvPr userDrawn="1"/>
        </p:nvCxnSpPr>
        <p:spPr bwMode="white">
          <a:xfrm flipH="1">
            <a:off x="8176953" y="1585439"/>
            <a:ext cx="3607109" cy="0"/>
          </a:xfrm>
          <a:prstGeom prst="line">
            <a:avLst/>
          </a:prstGeom>
          <a:noFill/>
          <a:ln w="12700" cap="flat" cmpd="sng" algn="ctr">
            <a:solidFill>
              <a:srgbClr val="328DFF"/>
            </a:solidFill>
            <a:prstDash val="solid"/>
            <a:miter lim="800000"/>
          </a:ln>
          <a:effectLst/>
        </p:spPr>
      </p:cxnSp>
      <p:sp>
        <p:nvSpPr>
          <p:cNvPr id="44" name="Picture Placeholder 2">
            <a:extLst>
              <a:ext uri="{FF2B5EF4-FFF2-40B4-BE49-F238E27FC236}">
                <a16:creationId xmlns:a16="http://schemas.microsoft.com/office/drawing/2014/main" id="{2A44599E-FECC-4B30-AA32-DCD056C4A337}"/>
              </a:ext>
            </a:extLst>
          </p:cNvPr>
          <p:cNvSpPr>
            <a:spLocks noGrp="1"/>
          </p:cNvSpPr>
          <p:nvPr>
            <p:ph type="pic" sz="quarter" idx="36" hasCustomPrompt="1"/>
          </p:nvPr>
        </p:nvSpPr>
        <p:spPr>
          <a:xfrm>
            <a:off x="10344061"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45" name="Text Placeholder 11">
            <a:extLst>
              <a:ext uri="{FF2B5EF4-FFF2-40B4-BE49-F238E27FC236}">
                <a16:creationId xmlns:a16="http://schemas.microsoft.com/office/drawing/2014/main" id="{9556D699-B43F-41AE-8934-EB7C47E106E9}"/>
              </a:ext>
            </a:extLst>
          </p:cNvPr>
          <p:cNvSpPr>
            <a:spLocks noGrp="1"/>
          </p:cNvSpPr>
          <p:nvPr>
            <p:ph type="body" sz="quarter" idx="37" hasCustomPrompt="1"/>
          </p:nvPr>
        </p:nvSpPr>
        <p:spPr>
          <a:xfrm>
            <a:off x="8301126"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46" name="Text Placeholder 11">
            <a:extLst>
              <a:ext uri="{FF2B5EF4-FFF2-40B4-BE49-F238E27FC236}">
                <a16:creationId xmlns:a16="http://schemas.microsoft.com/office/drawing/2014/main" id="{FD05EBBD-974F-4B6E-9558-E67338B0CCBA}"/>
              </a:ext>
            </a:extLst>
          </p:cNvPr>
          <p:cNvSpPr>
            <a:spLocks noGrp="1"/>
          </p:cNvSpPr>
          <p:nvPr>
            <p:ph type="body" sz="quarter" idx="38" hasCustomPrompt="1"/>
          </p:nvPr>
        </p:nvSpPr>
        <p:spPr>
          <a:xfrm>
            <a:off x="8301126"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47" name="Text Placeholder 11">
            <a:extLst>
              <a:ext uri="{FF2B5EF4-FFF2-40B4-BE49-F238E27FC236}">
                <a16:creationId xmlns:a16="http://schemas.microsoft.com/office/drawing/2014/main" id="{BBC770EF-7496-4B1F-A0E5-B27F236CE36E}"/>
              </a:ext>
            </a:extLst>
          </p:cNvPr>
          <p:cNvSpPr>
            <a:spLocks noGrp="1"/>
          </p:cNvSpPr>
          <p:nvPr>
            <p:ph type="body" sz="quarter" idx="39" hasCustomPrompt="1"/>
          </p:nvPr>
        </p:nvSpPr>
        <p:spPr>
          <a:xfrm>
            <a:off x="8303463"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49" name="Rectangle 48">
            <a:extLst>
              <a:ext uri="{FF2B5EF4-FFF2-40B4-BE49-F238E27FC236}">
                <a16:creationId xmlns:a16="http://schemas.microsoft.com/office/drawing/2014/main" id="{B2F4BB91-EB77-44D3-B425-382020C5CC1E}"/>
              </a:ext>
            </a:extLst>
          </p:cNvPr>
          <p:cNvSpPr>
            <a:spLocks/>
          </p:cNvSpPr>
          <p:nvPr userDrawn="1"/>
        </p:nvSpPr>
        <p:spPr bwMode="auto">
          <a:xfrm>
            <a:off x="4292445" y="1585439"/>
            <a:ext cx="3607110"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51" name="Straight Connector 50">
            <a:extLst>
              <a:ext uri="{FF2B5EF4-FFF2-40B4-BE49-F238E27FC236}">
                <a16:creationId xmlns:a16="http://schemas.microsoft.com/office/drawing/2014/main" id="{11B27524-89F1-4216-897C-C9784D8B06F9}"/>
              </a:ext>
            </a:extLst>
          </p:cNvPr>
          <p:cNvCxnSpPr>
            <a:cxnSpLocks/>
          </p:cNvCxnSpPr>
          <p:nvPr userDrawn="1"/>
        </p:nvCxnSpPr>
        <p:spPr bwMode="white">
          <a:xfrm flipH="1">
            <a:off x="4287502" y="5748554"/>
            <a:ext cx="3612053" cy="0"/>
          </a:xfrm>
          <a:prstGeom prst="line">
            <a:avLst/>
          </a:prstGeom>
          <a:noFill/>
          <a:ln w="57150" cap="flat" cmpd="sng" algn="ctr">
            <a:solidFill>
              <a:srgbClr val="328DFF"/>
            </a:solidFill>
            <a:prstDash val="solid"/>
            <a:miter lim="800000"/>
          </a:ln>
          <a:effectLst/>
        </p:spPr>
      </p:cxnSp>
      <p:cxnSp>
        <p:nvCxnSpPr>
          <p:cNvPr id="53" name="Straight Connector 52">
            <a:extLst>
              <a:ext uri="{FF2B5EF4-FFF2-40B4-BE49-F238E27FC236}">
                <a16:creationId xmlns:a16="http://schemas.microsoft.com/office/drawing/2014/main" id="{03CF0793-D4E8-4B1E-8039-88F8CC211E25}"/>
              </a:ext>
            </a:extLst>
          </p:cNvPr>
          <p:cNvCxnSpPr>
            <a:cxnSpLocks/>
          </p:cNvCxnSpPr>
          <p:nvPr userDrawn="1"/>
        </p:nvCxnSpPr>
        <p:spPr bwMode="white">
          <a:xfrm flipH="1">
            <a:off x="4292446" y="1585439"/>
            <a:ext cx="3607109" cy="0"/>
          </a:xfrm>
          <a:prstGeom prst="line">
            <a:avLst/>
          </a:prstGeom>
          <a:noFill/>
          <a:ln w="12700" cap="flat" cmpd="sng" algn="ctr">
            <a:solidFill>
              <a:srgbClr val="328DFF"/>
            </a:solidFill>
            <a:prstDash val="solid"/>
            <a:miter lim="800000"/>
          </a:ln>
          <a:effectLst/>
        </p:spPr>
      </p:cxnSp>
      <p:sp>
        <p:nvSpPr>
          <p:cNvPr id="54" name="Picture Placeholder 2">
            <a:extLst>
              <a:ext uri="{FF2B5EF4-FFF2-40B4-BE49-F238E27FC236}">
                <a16:creationId xmlns:a16="http://schemas.microsoft.com/office/drawing/2014/main" id="{AE24B8CA-0EA9-47E9-B5AC-E323C31B63DC}"/>
              </a:ext>
            </a:extLst>
          </p:cNvPr>
          <p:cNvSpPr>
            <a:spLocks noGrp="1"/>
          </p:cNvSpPr>
          <p:nvPr>
            <p:ph type="pic" sz="quarter" idx="40" hasCustomPrompt="1"/>
          </p:nvPr>
        </p:nvSpPr>
        <p:spPr>
          <a:xfrm>
            <a:off x="6459554"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55" name="Text Placeholder 11">
            <a:extLst>
              <a:ext uri="{FF2B5EF4-FFF2-40B4-BE49-F238E27FC236}">
                <a16:creationId xmlns:a16="http://schemas.microsoft.com/office/drawing/2014/main" id="{ACE2524B-2BBA-4AD7-BB8C-122D1DA933DC}"/>
              </a:ext>
            </a:extLst>
          </p:cNvPr>
          <p:cNvSpPr>
            <a:spLocks noGrp="1"/>
          </p:cNvSpPr>
          <p:nvPr>
            <p:ph type="body" sz="quarter" idx="41" hasCustomPrompt="1"/>
          </p:nvPr>
        </p:nvSpPr>
        <p:spPr>
          <a:xfrm>
            <a:off x="4416619"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56" name="Text Placeholder 11">
            <a:extLst>
              <a:ext uri="{FF2B5EF4-FFF2-40B4-BE49-F238E27FC236}">
                <a16:creationId xmlns:a16="http://schemas.microsoft.com/office/drawing/2014/main" id="{3E251BDB-CE7F-449C-B0B3-63FF21EEC4D4}"/>
              </a:ext>
            </a:extLst>
          </p:cNvPr>
          <p:cNvSpPr>
            <a:spLocks noGrp="1"/>
          </p:cNvSpPr>
          <p:nvPr>
            <p:ph type="body" sz="quarter" idx="42" hasCustomPrompt="1"/>
          </p:nvPr>
        </p:nvSpPr>
        <p:spPr>
          <a:xfrm>
            <a:off x="4416619"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60" name="Text Placeholder 11">
            <a:extLst>
              <a:ext uri="{FF2B5EF4-FFF2-40B4-BE49-F238E27FC236}">
                <a16:creationId xmlns:a16="http://schemas.microsoft.com/office/drawing/2014/main" id="{247B905C-5A64-4FBB-B346-270AB7C3F496}"/>
              </a:ext>
            </a:extLst>
          </p:cNvPr>
          <p:cNvSpPr>
            <a:spLocks noGrp="1"/>
          </p:cNvSpPr>
          <p:nvPr>
            <p:ph type="body" sz="quarter" idx="43" hasCustomPrompt="1"/>
          </p:nvPr>
        </p:nvSpPr>
        <p:spPr>
          <a:xfrm>
            <a:off x="4418956"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85353112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9" name="Rectangle 28">
            <a:extLst>
              <a:ext uri="{FF2B5EF4-FFF2-40B4-BE49-F238E27FC236}">
                <a16:creationId xmlns:a16="http://schemas.microsoft.com/office/drawing/2014/main" id="{904E9A16-A7AC-41B0-AEF2-D9EB7C920D61}"/>
              </a:ext>
            </a:extLst>
          </p:cNvPr>
          <p:cNvSpPr>
            <a:spLocks/>
          </p:cNvSpPr>
          <p:nvPr userDrawn="1"/>
        </p:nvSpPr>
        <p:spPr bwMode="auto">
          <a:xfrm>
            <a:off x="407938" y="1585439"/>
            <a:ext cx="2596102"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9FE647EB-F836-430F-A422-06357B5E28CD}"/>
              </a:ext>
            </a:extLst>
          </p:cNvPr>
          <p:cNvCxnSpPr>
            <a:cxnSpLocks/>
          </p:cNvCxnSpPr>
          <p:nvPr userDrawn="1"/>
        </p:nvCxnSpPr>
        <p:spPr bwMode="white">
          <a:xfrm flipH="1">
            <a:off x="412619" y="5748554"/>
            <a:ext cx="2595600" cy="0"/>
          </a:xfrm>
          <a:prstGeom prst="line">
            <a:avLst/>
          </a:prstGeom>
          <a:noFill/>
          <a:ln w="57150" cap="flat" cmpd="sng" algn="ctr">
            <a:solidFill>
              <a:srgbClr val="328DFF"/>
            </a:solidFill>
            <a:prstDash val="solid"/>
            <a:miter lim="800000"/>
          </a:ln>
          <a:effectLst/>
        </p:spPr>
      </p:cxnSp>
      <p:cxnSp>
        <p:nvCxnSpPr>
          <p:cNvPr id="31" name="Straight Connector 30">
            <a:extLst>
              <a:ext uri="{FF2B5EF4-FFF2-40B4-BE49-F238E27FC236}">
                <a16:creationId xmlns:a16="http://schemas.microsoft.com/office/drawing/2014/main" id="{EC88710F-6376-4F91-AF57-C03768B9BA66}"/>
              </a:ext>
            </a:extLst>
          </p:cNvPr>
          <p:cNvCxnSpPr>
            <a:cxnSpLocks/>
          </p:cNvCxnSpPr>
          <p:nvPr userDrawn="1"/>
        </p:nvCxnSpPr>
        <p:spPr bwMode="white">
          <a:xfrm flipH="1">
            <a:off x="412619" y="1585439"/>
            <a:ext cx="2595600" cy="0"/>
          </a:xfrm>
          <a:prstGeom prst="line">
            <a:avLst/>
          </a:prstGeom>
          <a:noFill/>
          <a:ln w="12700" cap="flat" cmpd="sng" algn="ctr">
            <a:solidFill>
              <a:srgbClr val="328DFF"/>
            </a:solidFill>
            <a:prstDash val="solid"/>
            <a:miter lim="800000"/>
          </a:ln>
          <a:effectLst/>
        </p:spPr>
      </p:cxnSp>
      <p:sp>
        <p:nvSpPr>
          <p:cNvPr id="32" name="Picture Placeholder 2">
            <a:extLst>
              <a:ext uri="{FF2B5EF4-FFF2-40B4-BE49-F238E27FC236}">
                <a16:creationId xmlns:a16="http://schemas.microsoft.com/office/drawing/2014/main" id="{01B243D1-F702-4879-8349-347F12503E12}"/>
              </a:ext>
            </a:extLst>
          </p:cNvPr>
          <p:cNvSpPr>
            <a:spLocks noGrp="1"/>
          </p:cNvSpPr>
          <p:nvPr>
            <p:ph type="pic" sz="quarter" idx="34" hasCustomPrompt="1"/>
          </p:nvPr>
        </p:nvSpPr>
        <p:spPr>
          <a:xfrm>
            <a:off x="1969476"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5" name="Text Placeholder 11">
            <a:extLst>
              <a:ext uri="{FF2B5EF4-FFF2-40B4-BE49-F238E27FC236}">
                <a16:creationId xmlns:a16="http://schemas.microsoft.com/office/drawing/2014/main" id="{9C793E03-69C9-4389-A420-902BAD877B4A}"/>
              </a:ext>
            </a:extLst>
          </p:cNvPr>
          <p:cNvSpPr>
            <a:spLocks noGrp="1"/>
          </p:cNvSpPr>
          <p:nvPr>
            <p:ph type="body" sz="quarter" idx="14" hasCustomPrompt="1"/>
          </p:nvPr>
        </p:nvSpPr>
        <p:spPr>
          <a:xfrm>
            <a:off x="532111"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6" name="Text Placeholder 11">
            <a:extLst>
              <a:ext uri="{FF2B5EF4-FFF2-40B4-BE49-F238E27FC236}">
                <a16:creationId xmlns:a16="http://schemas.microsoft.com/office/drawing/2014/main" id="{B9D99A42-82A1-45DA-80A1-254D0F67002F}"/>
              </a:ext>
            </a:extLst>
          </p:cNvPr>
          <p:cNvSpPr>
            <a:spLocks noGrp="1"/>
          </p:cNvSpPr>
          <p:nvPr>
            <p:ph type="body" sz="quarter" idx="35" hasCustomPrompt="1"/>
          </p:nvPr>
        </p:nvSpPr>
        <p:spPr>
          <a:xfrm>
            <a:off x="532111"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7" name="Text Placeholder 11">
            <a:extLst>
              <a:ext uri="{FF2B5EF4-FFF2-40B4-BE49-F238E27FC236}">
                <a16:creationId xmlns:a16="http://schemas.microsoft.com/office/drawing/2014/main" id="{4FEAB019-4C00-4D95-84B6-B92C8308C662}"/>
              </a:ext>
            </a:extLst>
          </p:cNvPr>
          <p:cNvSpPr>
            <a:spLocks noGrp="1"/>
          </p:cNvSpPr>
          <p:nvPr>
            <p:ph type="body" sz="quarter" idx="16" hasCustomPrompt="1"/>
          </p:nvPr>
        </p:nvSpPr>
        <p:spPr>
          <a:xfrm>
            <a:off x="541776"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5" name="Rectangle 74">
            <a:extLst>
              <a:ext uri="{FF2B5EF4-FFF2-40B4-BE49-F238E27FC236}">
                <a16:creationId xmlns:a16="http://schemas.microsoft.com/office/drawing/2014/main" id="{3A11409A-48BE-4032-9D0B-0EDE12B86E40}"/>
              </a:ext>
            </a:extLst>
          </p:cNvPr>
          <p:cNvSpPr>
            <a:spLocks/>
          </p:cNvSpPr>
          <p:nvPr userDrawn="1"/>
        </p:nvSpPr>
        <p:spPr bwMode="auto">
          <a:xfrm>
            <a:off x="9187960" y="1585439"/>
            <a:ext cx="2596102"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4BDFB51E-B1C9-45A3-B84C-E977FDB0E64E}"/>
              </a:ext>
            </a:extLst>
          </p:cNvPr>
          <p:cNvCxnSpPr>
            <a:cxnSpLocks/>
          </p:cNvCxnSpPr>
          <p:nvPr userDrawn="1"/>
        </p:nvCxnSpPr>
        <p:spPr bwMode="white">
          <a:xfrm flipH="1">
            <a:off x="9192641" y="5748554"/>
            <a:ext cx="2595600" cy="0"/>
          </a:xfrm>
          <a:prstGeom prst="line">
            <a:avLst/>
          </a:prstGeom>
          <a:noFill/>
          <a:ln w="57150" cap="flat" cmpd="sng" algn="ctr">
            <a:solidFill>
              <a:srgbClr val="328DFF"/>
            </a:solidFill>
            <a:prstDash val="solid"/>
            <a:miter lim="800000"/>
          </a:ln>
          <a:effectLst/>
        </p:spPr>
      </p:cxnSp>
      <p:cxnSp>
        <p:nvCxnSpPr>
          <p:cNvPr id="77" name="Straight Connector 76">
            <a:extLst>
              <a:ext uri="{FF2B5EF4-FFF2-40B4-BE49-F238E27FC236}">
                <a16:creationId xmlns:a16="http://schemas.microsoft.com/office/drawing/2014/main" id="{06B87053-0B15-4861-9CB4-D946F1DB72B0}"/>
              </a:ext>
            </a:extLst>
          </p:cNvPr>
          <p:cNvCxnSpPr>
            <a:cxnSpLocks/>
          </p:cNvCxnSpPr>
          <p:nvPr userDrawn="1"/>
        </p:nvCxnSpPr>
        <p:spPr bwMode="white">
          <a:xfrm flipH="1">
            <a:off x="9192641" y="1585439"/>
            <a:ext cx="2595600" cy="0"/>
          </a:xfrm>
          <a:prstGeom prst="line">
            <a:avLst/>
          </a:prstGeom>
          <a:noFill/>
          <a:ln w="12700" cap="flat" cmpd="sng" algn="ctr">
            <a:solidFill>
              <a:srgbClr val="328DFF"/>
            </a:solidFill>
            <a:prstDash val="solid"/>
            <a:miter lim="800000"/>
          </a:ln>
          <a:effectLst/>
        </p:spPr>
      </p:cxnSp>
      <p:sp>
        <p:nvSpPr>
          <p:cNvPr id="78" name="Picture Placeholder 2">
            <a:extLst>
              <a:ext uri="{FF2B5EF4-FFF2-40B4-BE49-F238E27FC236}">
                <a16:creationId xmlns:a16="http://schemas.microsoft.com/office/drawing/2014/main" id="{A3B498B5-DD3A-4BF3-89B7-D438D2E7B6E8}"/>
              </a:ext>
            </a:extLst>
          </p:cNvPr>
          <p:cNvSpPr>
            <a:spLocks noGrp="1"/>
          </p:cNvSpPr>
          <p:nvPr>
            <p:ph type="pic" sz="quarter" idx="36" hasCustomPrompt="1"/>
          </p:nvPr>
        </p:nvSpPr>
        <p:spPr>
          <a:xfrm>
            <a:off x="10749498"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9" name="Text Placeholder 11">
            <a:extLst>
              <a:ext uri="{FF2B5EF4-FFF2-40B4-BE49-F238E27FC236}">
                <a16:creationId xmlns:a16="http://schemas.microsoft.com/office/drawing/2014/main" id="{DD276A85-5AAF-4715-9A98-82657CD1AEB7}"/>
              </a:ext>
            </a:extLst>
          </p:cNvPr>
          <p:cNvSpPr>
            <a:spLocks noGrp="1"/>
          </p:cNvSpPr>
          <p:nvPr>
            <p:ph type="body" sz="quarter" idx="37" hasCustomPrompt="1"/>
          </p:nvPr>
        </p:nvSpPr>
        <p:spPr>
          <a:xfrm>
            <a:off x="9312133"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0" name="Text Placeholder 11">
            <a:extLst>
              <a:ext uri="{FF2B5EF4-FFF2-40B4-BE49-F238E27FC236}">
                <a16:creationId xmlns:a16="http://schemas.microsoft.com/office/drawing/2014/main" id="{6859BEDF-F835-48D5-B8BF-64EBAC925EC1}"/>
              </a:ext>
            </a:extLst>
          </p:cNvPr>
          <p:cNvSpPr>
            <a:spLocks noGrp="1"/>
          </p:cNvSpPr>
          <p:nvPr>
            <p:ph type="body" sz="quarter" idx="38" hasCustomPrompt="1"/>
          </p:nvPr>
        </p:nvSpPr>
        <p:spPr>
          <a:xfrm>
            <a:off x="9312133"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1" name="Text Placeholder 11">
            <a:extLst>
              <a:ext uri="{FF2B5EF4-FFF2-40B4-BE49-F238E27FC236}">
                <a16:creationId xmlns:a16="http://schemas.microsoft.com/office/drawing/2014/main" id="{625043C7-429C-45E2-8CE4-C89C4D9CD356}"/>
              </a:ext>
            </a:extLst>
          </p:cNvPr>
          <p:cNvSpPr>
            <a:spLocks noGrp="1"/>
          </p:cNvSpPr>
          <p:nvPr>
            <p:ph type="body" sz="quarter" idx="39" hasCustomPrompt="1"/>
          </p:nvPr>
        </p:nvSpPr>
        <p:spPr>
          <a:xfrm>
            <a:off x="9321798"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2" name="Rectangle 81">
            <a:extLst>
              <a:ext uri="{FF2B5EF4-FFF2-40B4-BE49-F238E27FC236}">
                <a16:creationId xmlns:a16="http://schemas.microsoft.com/office/drawing/2014/main" id="{D5BEA3C7-12A0-418E-94E6-63B813CE04D9}"/>
              </a:ext>
            </a:extLst>
          </p:cNvPr>
          <p:cNvSpPr>
            <a:spLocks/>
          </p:cNvSpPr>
          <p:nvPr userDrawn="1"/>
        </p:nvSpPr>
        <p:spPr bwMode="auto">
          <a:xfrm>
            <a:off x="3332421" y="1585439"/>
            <a:ext cx="2596102"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83" name="Straight Connector 82">
            <a:extLst>
              <a:ext uri="{FF2B5EF4-FFF2-40B4-BE49-F238E27FC236}">
                <a16:creationId xmlns:a16="http://schemas.microsoft.com/office/drawing/2014/main" id="{260CE87A-6079-4660-9653-9D3D29628680}"/>
              </a:ext>
            </a:extLst>
          </p:cNvPr>
          <p:cNvCxnSpPr>
            <a:cxnSpLocks/>
          </p:cNvCxnSpPr>
          <p:nvPr userDrawn="1"/>
        </p:nvCxnSpPr>
        <p:spPr bwMode="white">
          <a:xfrm flipH="1">
            <a:off x="3337102" y="5748554"/>
            <a:ext cx="2595600" cy="0"/>
          </a:xfrm>
          <a:prstGeom prst="line">
            <a:avLst/>
          </a:prstGeom>
          <a:noFill/>
          <a:ln w="57150" cap="flat" cmpd="sng" algn="ctr">
            <a:solidFill>
              <a:srgbClr val="328DFF"/>
            </a:solidFill>
            <a:prstDash val="solid"/>
            <a:miter lim="800000"/>
          </a:ln>
          <a:effectLst/>
        </p:spPr>
      </p:cxnSp>
      <p:cxnSp>
        <p:nvCxnSpPr>
          <p:cNvPr id="84" name="Straight Connector 83">
            <a:extLst>
              <a:ext uri="{FF2B5EF4-FFF2-40B4-BE49-F238E27FC236}">
                <a16:creationId xmlns:a16="http://schemas.microsoft.com/office/drawing/2014/main" id="{28531D67-4353-4D26-B86A-D7ABE36A45EE}"/>
              </a:ext>
            </a:extLst>
          </p:cNvPr>
          <p:cNvCxnSpPr>
            <a:cxnSpLocks/>
          </p:cNvCxnSpPr>
          <p:nvPr userDrawn="1"/>
        </p:nvCxnSpPr>
        <p:spPr bwMode="white">
          <a:xfrm flipH="1">
            <a:off x="3337102" y="1585439"/>
            <a:ext cx="2595600" cy="0"/>
          </a:xfrm>
          <a:prstGeom prst="line">
            <a:avLst/>
          </a:prstGeom>
          <a:noFill/>
          <a:ln w="12700" cap="flat" cmpd="sng" algn="ctr">
            <a:solidFill>
              <a:srgbClr val="328DFF"/>
            </a:solidFill>
            <a:prstDash val="solid"/>
            <a:miter lim="800000"/>
          </a:ln>
          <a:effectLst/>
        </p:spPr>
      </p:cxnSp>
      <p:sp>
        <p:nvSpPr>
          <p:cNvPr id="85" name="Picture Placeholder 2">
            <a:extLst>
              <a:ext uri="{FF2B5EF4-FFF2-40B4-BE49-F238E27FC236}">
                <a16:creationId xmlns:a16="http://schemas.microsoft.com/office/drawing/2014/main" id="{3270D8A4-8E4C-4E0B-B88B-F60502E4AAEF}"/>
              </a:ext>
            </a:extLst>
          </p:cNvPr>
          <p:cNvSpPr>
            <a:spLocks noGrp="1"/>
          </p:cNvSpPr>
          <p:nvPr>
            <p:ph type="pic" sz="quarter" idx="40" hasCustomPrompt="1"/>
          </p:nvPr>
        </p:nvSpPr>
        <p:spPr>
          <a:xfrm>
            <a:off x="4893959"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86" name="Text Placeholder 11">
            <a:extLst>
              <a:ext uri="{FF2B5EF4-FFF2-40B4-BE49-F238E27FC236}">
                <a16:creationId xmlns:a16="http://schemas.microsoft.com/office/drawing/2014/main" id="{F3628D87-3E15-4E33-939D-A2A8874C4CA2}"/>
              </a:ext>
            </a:extLst>
          </p:cNvPr>
          <p:cNvSpPr>
            <a:spLocks noGrp="1"/>
          </p:cNvSpPr>
          <p:nvPr>
            <p:ph type="body" sz="quarter" idx="41" hasCustomPrompt="1"/>
          </p:nvPr>
        </p:nvSpPr>
        <p:spPr>
          <a:xfrm>
            <a:off x="3456594"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7" name="Text Placeholder 11">
            <a:extLst>
              <a:ext uri="{FF2B5EF4-FFF2-40B4-BE49-F238E27FC236}">
                <a16:creationId xmlns:a16="http://schemas.microsoft.com/office/drawing/2014/main" id="{B1109B06-6910-4247-9178-C86CEB4423CB}"/>
              </a:ext>
            </a:extLst>
          </p:cNvPr>
          <p:cNvSpPr>
            <a:spLocks noGrp="1"/>
          </p:cNvSpPr>
          <p:nvPr>
            <p:ph type="body" sz="quarter" idx="42" hasCustomPrompt="1"/>
          </p:nvPr>
        </p:nvSpPr>
        <p:spPr>
          <a:xfrm>
            <a:off x="3456594"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8" name="Text Placeholder 11">
            <a:extLst>
              <a:ext uri="{FF2B5EF4-FFF2-40B4-BE49-F238E27FC236}">
                <a16:creationId xmlns:a16="http://schemas.microsoft.com/office/drawing/2014/main" id="{31AF7F29-9A7B-4A75-BF75-18901EED123C}"/>
              </a:ext>
            </a:extLst>
          </p:cNvPr>
          <p:cNvSpPr>
            <a:spLocks noGrp="1"/>
          </p:cNvSpPr>
          <p:nvPr>
            <p:ph type="body" sz="quarter" idx="43" hasCustomPrompt="1"/>
          </p:nvPr>
        </p:nvSpPr>
        <p:spPr>
          <a:xfrm>
            <a:off x="3466259"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9" name="Rectangle 88">
            <a:extLst>
              <a:ext uri="{FF2B5EF4-FFF2-40B4-BE49-F238E27FC236}">
                <a16:creationId xmlns:a16="http://schemas.microsoft.com/office/drawing/2014/main" id="{3B7DD125-F2C1-45CB-B2D9-F46BE174110E}"/>
              </a:ext>
            </a:extLst>
          </p:cNvPr>
          <p:cNvSpPr>
            <a:spLocks/>
          </p:cNvSpPr>
          <p:nvPr userDrawn="1"/>
        </p:nvSpPr>
        <p:spPr bwMode="auto">
          <a:xfrm>
            <a:off x="6260190" y="1585439"/>
            <a:ext cx="2596102"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90" name="Straight Connector 89">
            <a:extLst>
              <a:ext uri="{FF2B5EF4-FFF2-40B4-BE49-F238E27FC236}">
                <a16:creationId xmlns:a16="http://schemas.microsoft.com/office/drawing/2014/main" id="{4BBA49B9-F887-4512-A41A-E09FA02E8808}"/>
              </a:ext>
            </a:extLst>
          </p:cNvPr>
          <p:cNvCxnSpPr>
            <a:cxnSpLocks/>
          </p:cNvCxnSpPr>
          <p:nvPr userDrawn="1"/>
        </p:nvCxnSpPr>
        <p:spPr bwMode="white">
          <a:xfrm flipH="1">
            <a:off x="6264871" y="5748554"/>
            <a:ext cx="2595600" cy="0"/>
          </a:xfrm>
          <a:prstGeom prst="line">
            <a:avLst/>
          </a:prstGeom>
          <a:noFill/>
          <a:ln w="57150" cap="flat" cmpd="sng" algn="ctr">
            <a:solidFill>
              <a:srgbClr val="328DFF"/>
            </a:solidFill>
            <a:prstDash val="solid"/>
            <a:miter lim="800000"/>
          </a:ln>
          <a:effectLst/>
        </p:spPr>
      </p:cxnSp>
      <p:cxnSp>
        <p:nvCxnSpPr>
          <p:cNvPr id="91" name="Straight Connector 90">
            <a:extLst>
              <a:ext uri="{FF2B5EF4-FFF2-40B4-BE49-F238E27FC236}">
                <a16:creationId xmlns:a16="http://schemas.microsoft.com/office/drawing/2014/main" id="{E41C0090-31DB-49CE-BCE9-D9C0AF2BF0CB}"/>
              </a:ext>
            </a:extLst>
          </p:cNvPr>
          <p:cNvCxnSpPr>
            <a:cxnSpLocks/>
          </p:cNvCxnSpPr>
          <p:nvPr userDrawn="1"/>
        </p:nvCxnSpPr>
        <p:spPr bwMode="white">
          <a:xfrm flipH="1">
            <a:off x="6264871" y="1585439"/>
            <a:ext cx="2595600" cy="0"/>
          </a:xfrm>
          <a:prstGeom prst="line">
            <a:avLst/>
          </a:prstGeom>
          <a:noFill/>
          <a:ln w="12700" cap="flat" cmpd="sng" algn="ctr">
            <a:solidFill>
              <a:srgbClr val="328DFF"/>
            </a:solidFill>
            <a:prstDash val="solid"/>
            <a:miter lim="800000"/>
          </a:ln>
          <a:effectLst/>
        </p:spPr>
      </p:cxnSp>
      <p:sp>
        <p:nvSpPr>
          <p:cNvPr id="92" name="Picture Placeholder 2">
            <a:extLst>
              <a:ext uri="{FF2B5EF4-FFF2-40B4-BE49-F238E27FC236}">
                <a16:creationId xmlns:a16="http://schemas.microsoft.com/office/drawing/2014/main" id="{09F756CA-2470-4BEF-9563-2E2B78BCAB6F}"/>
              </a:ext>
            </a:extLst>
          </p:cNvPr>
          <p:cNvSpPr>
            <a:spLocks noGrp="1"/>
          </p:cNvSpPr>
          <p:nvPr>
            <p:ph type="pic" sz="quarter" idx="44" hasCustomPrompt="1"/>
          </p:nvPr>
        </p:nvSpPr>
        <p:spPr>
          <a:xfrm>
            <a:off x="7821728"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3" name="Text Placeholder 11">
            <a:extLst>
              <a:ext uri="{FF2B5EF4-FFF2-40B4-BE49-F238E27FC236}">
                <a16:creationId xmlns:a16="http://schemas.microsoft.com/office/drawing/2014/main" id="{69322820-27A7-438D-9EA1-5ECD76FCF436}"/>
              </a:ext>
            </a:extLst>
          </p:cNvPr>
          <p:cNvSpPr>
            <a:spLocks noGrp="1"/>
          </p:cNvSpPr>
          <p:nvPr>
            <p:ph type="body" sz="quarter" idx="45" hasCustomPrompt="1"/>
          </p:nvPr>
        </p:nvSpPr>
        <p:spPr>
          <a:xfrm>
            <a:off x="6384363"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4" name="Text Placeholder 11">
            <a:extLst>
              <a:ext uri="{FF2B5EF4-FFF2-40B4-BE49-F238E27FC236}">
                <a16:creationId xmlns:a16="http://schemas.microsoft.com/office/drawing/2014/main" id="{18E8C807-86BB-4505-AB95-C3FC52E038A8}"/>
              </a:ext>
            </a:extLst>
          </p:cNvPr>
          <p:cNvSpPr>
            <a:spLocks noGrp="1"/>
          </p:cNvSpPr>
          <p:nvPr>
            <p:ph type="body" sz="quarter" idx="46" hasCustomPrompt="1"/>
          </p:nvPr>
        </p:nvSpPr>
        <p:spPr>
          <a:xfrm>
            <a:off x="6384363"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95" name="Text Placeholder 11">
            <a:extLst>
              <a:ext uri="{FF2B5EF4-FFF2-40B4-BE49-F238E27FC236}">
                <a16:creationId xmlns:a16="http://schemas.microsoft.com/office/drawing/2014/main" id="{C1E961EB-3D23-425A-A037-45BE36491C78}"/>
              </a:ext>
            </a:extLst>
          </p:cNvPr>
          <p:cNvSpPr>
            <a:spLocks noGrp="1"/>
          </p:cNvSpPr>
          <p:nvPr>
            <p:ph type="body" sz="quarter" idx="47" hasCustomPrompt="1"/>
          </p:nvPr>
        </p:nvSpPr>
        <p:spPr>
          <a:xfrm>
            <a:off x="6394028"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6947467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8x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9" name="Rectangle 28">
            <a:extLst>
              <a:ext uri="{FF2B5EF4-FFF2-40B4-BE49-F238E27FC236}">
                <a16:creationId xmlns:a16="http://schemas.microsoft.com/office/drawing/2014/main" id="{904E9A16-A7AC-41B0-AEF2-D9EB7C920D61}"/>
              </a:ext>
            </a:extLst>
          </p:cNvPr>
          <p:cNvSpPr>
            <a:spLocks/>
          </p:cNvSpPr>
          <p:nvPr userDrawn="1"/>
        </p:nvSpPr>
        <p:spPr bwMode="auto">
          <a:xfrm>
            <a:off x="407938"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9FE647EB-F836-430F-A422-06357B5E28CD}"/>
              </a:ext>
            </a:extLst>
          </p:cNvPr>
          <p:cNvCxnSpPr>
            <a:cxnSpLocks/>
          </p:cNvCxnSpPr>
          <p:nvPr userDrawn="1"/>
        </p:nvCxnSpPr>
        <p:spPr bwMode="white">
          <a:xfrm flipH="1">
            <a:off x="408856" y="3703837"/>
            <a:ext cx="2595600" cy="0"/>
          </a:xfrm>
          <a:prstGeom prst="line">
            <a:avLst/>
          </a:prstGeom>
          <a:noFill/>
          <a:ln w="57150" cap="flat" cmpd="sng" algn="ctr">
            <a:solidFill>
              <a:srgbClr val="328DFF"/>
            </a:solidFill>
            <a:prstDash val="solid"/>
            <a:miter lim="800000"/>
          </a:ln>
          <a:effectLst/>
        </p:spPr>
      </p:cxnSp>
      <p:cxnSp>
        <p:nvCxnSpPr>
          <p:cNvPr id="31" name="Straight Connector 30">
            <a:extLst>
              <a:ext uri="{FF2B5EF4-FFF2-40B4-BE49-F238E27FC236}">
                <a16:creationId xmlns:a16="http://schemas.microsoft.com/office/drawing/2014/main" id="{EC88710F-6376-4F91-AF57-C03768B9BA66}"/>
              </a:ext>
            </a:extLst>
          </p:cNvPr>
          <p:cNvCxnSpPr>
            <a:cxnSpLocks/>
          </p:cNvCxnSpPr>
          <p:nvPr userDrawn="1"/>
        </p:nvCxnSpPr>
        <p:spPr bwMode="white">
          <a:xfrm flipH="1">
            <a:off x="408856" y="1585439"/>
            <a:ext cx="2595600" cy="0"/>
          </a:xfrm>
          <a:prstGeom prst="line">
            <a:avLst/>
          </a:prstGeom>
          <a:noFill/>
          <a:ln w="12700" cap="flat" cmpd="sng" algn="ctr">
            <a:solidFill>
              <a:srgbClr val="328DFF"/>
            </a:solidFill>
            <a:prstDash val="solid"/>
            <a:miter lim="800000"/>
          </a:ln>
          <a:effectLst/>
        </p:spPr>
      </p:cxnSp>
      <p:sp>
        <p:nvSpPr>
          <p:cNvPr id="32" name="Picture Placeholder 2">
            <a:extLst>
              <a:ext uri="{FF2B5EF4-FFF2-40B4-BE49-F238E27FC236}">
                <a16:creationId xmlns:a16="http://schemas.microsoft.com/office/drawing/2014/main" id="{01B243D1-F702-4879-8349-347F12503E12}"/>
              </a:ext>
            </a:extLst>
          </p:cNvPr>
          <p:cNvSpPr>
            <a:spLocks noGrp="1"/>
          </p:cNvSpPr>
          <p:nvPr>
            <p:ph type="pic" sz="quarter" idx="34" hasCustomPrompt="1"/>
          </p:nvPr>
        </p:nvSpPr>
        <p:spPr>
          <a:xfrm>
            <a:off x="2135628"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5" name="Text Placeholder 11">
            <a:extLst>
              <a:ext uri="{FF2B5EF4-FFF2-40B4-BE49-F238E27FC236}">
                <a16:creationId xmlns:a16="http://schemas.microsoft.com/office/drawing/2014/main" id="{9C793E03-69C9-4389-A420-902BAD877B4A}"/>
              </a:ext>
            </a:extLst>
          </p:cNvPr>
          <p:cNvSpPr>
            <a:spLocks noGrp="1"/>
          </p:cNvSpPr>
          <p:nvPr>
            <p:ph type="body" sz="quarter" idx="14" hasCustomPrompt="1"/>
          </p:nvPr>
        </p:nvSpPr>
        <p:spPr>
          <a:xfrm>
            <a:off x="532111"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6" name="Text Placeholder 11">
            <a:extLst>
              <a:ext uri="{FF2B5EF4-FFF2-40B4-BE49-F238E27FC236}">
                <a16:creationId xmlns:a16="http://schemas.microsoft.com/office/drawing/2014/main" id="{B9D99A42-82A1-45DA-80A1-254D0F67002F}"/>
              </a:ext>
            </a:extLst>
          </p:cNvPr>
          <p:cNvSpPr>
            <a:spLocks noGrp="1"/>
          </p:cNvSpPr>
          <p:nvPr>
            <p:ph type="body" sz="quarter" idx="35" hasCustomPrompt="1"/>
          </p:nvPr>
        </p:nvSpPr>
        <p:spPr>
          <a:xfrm>
            <a:off x="532111"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7" name="Text Placeholder 11">
            <a:extLst>
              <a:ext uri="{FF2B5EF4-FFF2-40B4-BE49-F238E27FC236}">
                <a16:creationId xmlns:a16="http://schemas.microsoft.com/office/drawing/2014/main" id="{4FEAB019-4C00-4D95-84B6-B92C8308C662}"/>
              </a:ext>
            </a:extLst>
          </p:cNvPr>
          <p:cNvSpPr>
            <a:spLocks noGrp="1"/>
          </p:cNvSpPr>
          <p:nvPr>
            <p:ph type="body" sz="quarter" idx="16" hasCustomPrompt="1"/>
          </p:nvPr>
        </p:nvSpPr>
        <p:spPr>
          <a:xfrm>
            <a:off x="541776"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5" name="Rectangle 74">
            <a:extLst>
              <a:ext uri="{FF2B5EF4-FFF2-40B4-BE49-F238E27FC236}">
                <a16:creationId xmlns:a16="http://schemas.microsoft.com/office/drawing/2014/main" id="{3A11409A-48BE-4032-9D0B-0EDE12B86E40}"/>
              </a:ext>
            </a:extLst>
          </p:cNvPr>
          <p:cNvSpPr>
            <a:spLocks/>
          </p:cNvSpPr>
          <p:nvPr userDrawn="1"/>
        </p:nvSpPr>
        <p:spPr bwMode="auto">
          <a:xfrm>
            <a:off x="9187960"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4BDFB51E-B1C9-45A3-B84C-E977FDB0E64E}"/>
              </a:ext>
            </a:extLst>
          </p:cNvPr>
          <p:cNvCxnSpPr>
            <a:cxnSpLocks/>
          </p:cNvCxnSpPr>
          <p:nvPr userDrawn="1"/>
        </p:nvCxnSpPr>
        <p:spPr bwMode="white">
          <a:xfrm flipH="1">
            <a:off x="9188878" y="3703837"/>
            <a:ext cx="2595600" cy="0"/>
          </a:xfrm>
          <a:prstGeom prst="line">
            <a:avLst/>
          </a:prstGeom>
          <a:noFill/>
          <a:ln w="57150" cap="flat" cmpd="sng" algn="ctr">
            <a:solidFill>
              <a:srgbClr val="328DFF"/>
            </a:solidFill>
            <a:prstDash val="solid"/>
            <a:miter lim="800000"/>
          </a:ln>
          <a:effectLst/>
        </p:spPr>
      </p:cxnSp>
      <p:cxnSp>
        <p:nvCxnSpPr>
          <p:cNvPr id="77" name="Straight Connector 76">
            <a:extLst>
              <a:ext uri="{FF2B5EF4-FFF2-40B4-BE49-F238E27FC236}">
                <a16:creationId xmlns:a16="http://schemas.microsoft.com/office/drawing/2014/main" id="{06B87053-0B15-4861-9CB4-D946F1DB72B0}"/>
              </a:ext>
            </a:extLst>
          </p:cNvPr>
          <p:cNvCxnSpPr>
            <a:cxnSpLocks/>
          </p:cNvCxnSpPr>
          <p:nvPr userDrawn="1"/>
        </p:nvCxnSpPr>
        <p:spPr bwMode="white">
          <a:xfrm flipH="1">
            <a:off x="9188878" y="1585439"/>
            <a:ext cx="2595600" cy="0"/>
          </a:xfrm>
          <a:prstGeom prst="line">
            <a:avLst/>
          </a:prstGeom>
          <a:noFill/>
          <a:ln w="12700" cap="flat" cmpd="sng" algn="ctr">
            <a:solidFill>
              <a:srgbClr val="328DFF"/>
            </a:solidFill>
            <a:prstDash val="solid"/>
            <a:miter lim="800000"/>
          </a:ln>
          <a:effectLst/>
        </p:spPr>
      </p:cxnSp>
      <p:sp>
        <p:nvSpPr>
          <p:cNvPr id="78" name="Picture Placeholder 2">
            <a:extLst>
              <a:ext uri="{FF2B5EF4-FFF2-40B4-BE49-F238E27FC236}">
                <a16:creationId xmlns:a16="http://schemas.microsoft.com/office/drawing/2014/main" id="{A3B498B5-DD3A-4BF3-89B7-D438D2E7B6E8}"/>
              </a:ext>
            </a:extLst>
          </p:cNvPr>
          <p:cNvSpPr>
            <a:spLocks noGrp="1"/>
          </p:cNvSpPr>
          <p:nvPr>
            <p:ph type="pic" sz="quarter" idx="36" hasCustomPrompt="1"/>
          </p:nvPr>
        </p:nvSpPr>
        <p:spPr>
          <a:xfrm>
            <a:off x="1091565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9" name="Text Placeholder 11">
            <a:extLst>
              <a:ext uri="{FF2B5EF4-FFF2-40B4-BE49-F238E27FC236}">
                <a16:creationId xmlns:a16="http://schemas.microsoft.com/office/drawing/2014/main" id="{DD276A85-5AAF-4715-9A98-82657CD1AEB7}"/>
              </a:ext>
            </a:extLst>
          </p:cNvPr>
          <p:cNvSpPr>
            <a:spLocks noGrp="1"/>
          </p:cNvSpPr>
          <p:nvPr>
            <p:ph type="body" sz="quarter" idx="37" hasCustomPrompt="1"/>
          </p:nvPr>
        </p:nvSpPr>
        <p:spPr>
          <a:xfrm>
            <a:off x="931213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0" name="Text Placeholder 11">
            <a:extLst>
              <a:ext uri="{FF2B5EF4-FFF2-40B4-BE49-F238E27FC236}">
                <a16:creationId xmlns:a16="http://schemas.microsoft.com/office/drawing/2014/main" id="{6859BEDF-F835-48D5-B8BF-64EBAC925EC1}"/>
              </a:ext>
            </a:extLst>
          </p:cNvPr>
          <p:cNvSpPr>
            <a:spLocks noGrp="1"/>
          </p:cNvSpPr>
          <p:nvPr>
            <p:ph type="body" sz="quarter" idx="38" hasCustomPrompt="1"/>
          </p:nvPr>
        </p:nvSpPr>
        <p:spPr>
          <a:xfrm>
            <a:off x="931213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1" name="Text Placeholder 11">
            <a:extLst>
              <a:ext uri="{FF2B5EF4-FFF2-40B4-BE49-F238E27FC236}">
                <a16:creationId xmlns:a16="http://schemas.microsoft.com/office/drawing/2014/main" id="{625043C7-429C-45E2-8CE4-C89C4D9CD356}"/>
              </a:ext>
            </a:extLst>
          </p:cNvPr>
          <p:cNvSpPr>
            <a:spLocks noGrp="1"/>
          </p:cNvSpPr>
          <p:nvPr>
            <p:ph type="body" sz="quarter" idx="39" hasCustomPrompt="1"/>
          </p:nvPr>
        </p:nvSpPr>
        <p:spPr>
          <a:xfrm>
            <a:off x="932179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2" name="Rectangle 81">
            <a:extLst>
              <a:ext uri="{FF2B5EF4-FFF2-40B4-BE49-F238E27FC236}">
                <a16:creationId xmlns:a16="http://schemas.microsoft.com/office/drawing/2014/main" id="{D5BEA3C7-12A0-418E-94E6-63B813CE04D9}"/>
              </a:ext>
            </a:extLst>
          </p:cNvPr>
          <p:cNvSpPr>
            <a:spLocks/>
          </p:cNvSpPr>
          <p:nvPr userDrawn="1"/>
        </p:nvSpPr>
        <p:spPr bwMode="auto">
          <a:xfrm>
            <a:off x="3332421"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83" name="Straight Connector 82">
            <a:extLst>
              <a:ext uri="{FF2B5EF4-FFF2-40B4-BE49-F238E27FC236}">
                <a16:creationId xmlns:a16="http://schemas.microsoft.com/office/drawing/2014/main" id="{260CE87A-6079-4660-9653-9D3D29628680}"/>
              </a:ext>
            </a:extLst>
          </p:cNvPr>
          <p:cNvCxnSpPr>
            <a:cxnSpLocks/>
          </p:cNvCxnSpPr>
          <p:nvPr userDrawn="1"/>
        </p:nvCxnSpPr>
        <p:spPr bwMode="white">
          <a:xfrm flipH="1">
            <a:off x="3333339" y="3703837"/>
            <a:ext cx="2595600" cy="0"/>
          </a:xfrm>
          <a:prstGeom prst="line">
            <a:avLst/>
          </a:prstGeom>
          <a:noFill/>
          <a:ln w="57150" cap="flat" cmpd="sng" algn="ctr">
            <a:solidFill>
              <a:srgbClr val="328DFF"/>
            </a:solidFill>
            <a:prstDash val="solid"/>
            <a:miter lim="800000"/>
          </a:ln>
          <a:effectLst/>
        </p:spPr>
      </p:cxnSp>
      <p:cxnSp>
        <p:nvCxnSpPr>
          <p:cNvPr id="84" name="Straight Connector 83">
            <a:extLst>
              <a:ext uri="{FF2B5EF4-FFF2-40B4-BE49-F238E27FC236}">
                <a16:creationId xmlns:a16="http://schemas.microsoft.com/office/drawing/2014/main" id="{28531D67-4353-4D26-B86A-D7ABE36A45EE}"/>
              </a:ext>
            </a:extLst>
          </p:cNvPr>
          <p:cNvCxnSpPr>
            <a:cxnSpLocks/>
          </p:cNvCxnSpPr>
          <p:nvPr userDrawn="1"/>
        </p:nvCxnSpPr>
        <p:spPr bwMode="white">
          <a:xfrm flipH="1">
            <a:off x="3333339" y="1585439"/>
            <a:ext cx="2595600" cy="0"/>
          </a:xfrm>
          <a:prstGeom prst="line">
            <a:avLst/>
          </a:prstGeom>
          <a:noFill/>
          <a:ln w="12700" cap="flat" cmpd="sng" algn="ctr">
            <a:solidFill>
              <a:srgbClr val="328DFF"/>
            </a:solidFill>
            <a:prstDash val="solid"/>
            <a:miter lim="800000"/>
          </a:ln>
          <a:effectLst/>
        </p:spPr>
      </p:cxnSp>
      <p:sp>
        <p:nvSpPr>
          <p:cNvPr id="85" name="Picture Placeholder 2">
            <a:extLst>
              <a:ext uri="{FF2B5EF4-FFF2-40B4-BE49-F238E27FC236}">
                <a16:creationId xmlns:a16="http://schemas.microsoft.com/office/drawing/2014/main" id="{3270D8A4-8E4C-4E0B-B88B-F60502E4AAEF}"/>
              </a:ext>
            </a:extLst>
          </p:cNvPr>
          <p:cNvSpPr>
            <a:spLocks noGrp="1"/>
          </p:cNvSpPr>
          <p:nvPr>
            <p:ph type="pic" sz="quarter" idx="40" hasCustomPrompt="1"/>
          </p:nvPr>
        </p:nvSpPr>
        <p:spPr>
          <a:xfrm>
            <a:off x="5060111"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86" name="Text Placeholder 11">
            <a:extLst>
              <a:ext uri="{FF2B5EF4-FFF2-40B4-BE49-F238E27FC236}">
                <a16:creationId xmlns:a16="http://schemas.microsoft.com/office/drawing/2014/main" id="{F3628D87-3E15-4E33-939D-A2A8874C4CA2}"/>
              </a:ext>
            </a:extLst>
          </p:cNvPr>
          <p:cNvSpPr>
            <a:spLocks noGrp="1"/>
          </p:cNvSpPr>
          <p:nvPr>
            <p:ph type="body" sz="quarter" idx="41" hasCustomPrompt="1"/>
          </p:nvPr>
        </p:nvSpPr>
        <p:spPr>
          <a:xfrm>
            <a:off x="3456594"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7" name="Text Placeholder 11">
            <a:extLst>
              <a:ext uri="{FF2B5EF4-FFF2-40B4-BE49-F238E27FC236}">
                <a16:creationId xmlns:a16="http://schemas.microsoft.com/office/drawing/2014/main" id="{B1109B06-6910-4247-9178-C86CEB4423CB}"/>
              </a:ext>
            </a:extLst>
          </p:cNvPr>
          <p:cNvSpPr>
            <a:spLocks noGrp="1"/>
          </p:cNvSpPr>
          <p:nvPr>
            <p:ph type="body" sz="quarter" idx="42" hasCustomPrompt="1"/>
          </p:nvPr>
        </p:nvSpPr>
        <p:spPr>
          <a:xfrm>
            <a:off x="3456594"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8" name="Text Placeholder 11">
            <a:extLst>
              <a:ext uri="{FF2B5EF4-FFF2-40B4-BE49-F238E27FC236}">
                <a16:creationId xmlns:a16="http://schemas.microsoft.com/office/drawing/2014/main" id="{31AF7F29-9A7B-4A75-BF75-18901EED123C}"/>
              </a:ext>
            </a:extLst>
          </p:cNvPr>
          <p:cNvSpPr>
            <a:spLocks noGrp="1"/>
          </p:cNvSpPr>
          <p:nvPr>
            <p:ph type="body" sz="quarter" idx="43" hasCustomPrompt="1"/>
          </p:nvPr>
        </p:nvSpPr>
        <p:spPr>
          <a:xfrm>
            <a:off x="3466259"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9" name="Rectangle 88">
            <a:extLst>
              <a:ext uri="{FF2B5EF4-FFF2-40B4-BE49-F238E27FC236}">
                <a16:creationId xmlns:a16="http://schemas.microsoft.com/office/drawing/2014/main" id="{3B7DD125-F2C1-45CB-B2D9-F46BE174110E}"/>
              </a:ext>
            </a:extLst>
          </p:cNvPr>
          <p:cNvSpPr>
            <a:spLocks/>
          </p:cNvSpPr>
          <p:nvPr userDrawn="1"/>
        </p:nvSpPr>
        <p:spPr bwMode="auto">
          <a:xfrm>
            <a:off x="6260190"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90" name="Straight Connector 89">
            <a:extLst>
              <a:ext uri="{FF2B5EF4-FFF2-40B4-BE49-F238E27FC236}">
                <a16:creationId xmlns:a16="http://schemas.microsoft.com/office/drawing/2014/main" id="{4BBA49B9-F887-4512-A41A-E09FA02E8808}"/>
              </a:ext>
            </a:extLst>
          </p:cNvPr>
          <p:cNvCxnSpPr>
            <a:cxnSpLocks/>
          </p:cNvCxnSpPr>
          <p:nvPr userDrawn="1"/>
        </p:nvCxnSpPr>
        <p:spPr bwMode="white">
          <a:xfrm flipH="1">
            <a:off x="6261108" y="3703837"/>
            <a:ext cx="2595600" cy="0"/>
          </a:xfrm>
          <a:prstGeom prst="line">
            <a:avLst/>
          </a:prstGeom>
          <a:noFill/>
          <a:ln w="57150" cap="flat" cmpd="sng" algn="ctr">
            <a:solidFill>
              <a:srgbClr val="328DFF"/>
            </a:solidFill>
            <a:prstDash val="solid"/>
            <a:miter lim="800000"/>
          </a:ln>
          <a:effectLst/>
        </p:spPr>
      </p:cxnSp>
      <p:cxnSp>
        <p:nvCxnSpPr>
          <p:cNvPr id="91" name="Straight Connector 90">
            <a:extLst>
              <a:ext uri="{FF2B5EF4-FFF2-40B4-BE49-F238E27FC236}">
                <a16:creationId xmlns:a16="http://schemas.microsoft.com/office/drawing/2014/main" id="{E41C0090-31DB-49CE-BCE9-D9C0AF2BF0CB}"/>
              </a:ext>
            </a:extLst>
          </p:cNvPr>
          <p:cNvCxnSpPr>
            <a:cxnSpLocks/>
          </p:cNvCxnSpPr>
          <p:nvPr userDrawn="1"/>
        </p:nvCxnSpPr>
        <p:spPr bwMode="white">
          <a:xfrm flipH="1">
            <a:off x="6261108" y="1585439"/>
            <a:ext cx="2595600" cy="0"/>
          </a:xfrm>
          <a:prstGeom prst="line">
            <a:avLst/>
          </a:prstGeom>
          <a:noFill/>
          <a:ln w="12700" cap="flat" cmpd="sng" algn="ctr">
            <a:solidFill>
              <a:srgbClr val="328DFF"/>
            </a:solidFill>
            <a:prstDash val="solid"/>
            <a:miter lim="800000"/>
          </a:ln>
          <a:effectLst/>
        </p:spPr>
      </p:cxnSp>
      <p:sp>
        <p:nvSpPr>
          <p:cNvPr id="92" name="Picture Placeholder 2">
            <a:extLst>
              <a:ext uri="{FF2B5EF4-FFF2-40B4-BE49-F238E27FC236}">
                <a16:creationId xmlns:a16="http://schemas.microsoft.com/office/drawing/2014/main" id="{09F756CA-2470-4BEF-9563-2E2B78BCAB6F}"/>
              </a:ext>
            </a:extLst>
          </p:cNvPr>
          <p:cNvSpPr>
            <a:spLocks noGrp="1"/>
          </p:cNvSpPr>
          <p:nvPr>
            <p:ph type="pic" sz="quarter" idx="44" hasCustomPrompt="1"/>
          </p:nvPr>
        </p:nvSpPr>
        <p:spPr>
          <a:xfrm>
            <a:off x="798788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3" name="Text Placeholder 11">
            <a:extLst>
              <a:ext uri="{FF2B5EF4-FFF2-40B4-BE49-F238E27FC236}">
                <a16:creationId xmlns:a16="http://schemas.microsoft.com/office/drawing/2014/main" id="{69322820-27A7-438D-9EA1-5ECD76FCF436}"/>
              </a:ext>
            </a:extLst>
          </p:cNvPr>
          <p:cNvSpPr>
            <a:spLocks noGrp="1"/>
          </p:cNvSpPr>
          <p:nvPr>
            <p:ph type="body" sz="quarter" idx="45" hasCustomPrompt="1"/>
          </p:nvPr>
        </p:nvSpPr>
        <p:spPr>
          <a:xfrm>
            <a:off x="638436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4" name="Text Placeholder 11">
            <a:extLst>
              <a:ext uri="{FF2B5EF4-FFF2-40B4-BE49-F238E27FC236}">
                <a16:creationId xmlns:a16="http://schemas.microsoft.com/office/drawing/2014/main" id="{18E8C807-86BB-4505-AB95-C3FC52E038A8}"/>
              </a:ext>
            </a:extLst>
          </p:cNvPr>
          <p:cNvSpPr>
            <a:spLocks noGrp="1"/>
          </p:cNvSpPr>
          <p:nvPr>
            <p:ph type="body" sz="quarter" idx="46" hasCustomPrompt="1"/>
          </p:nvPr>
        </p:nvSpPr>
        <p:spPr>
          <a:xfrm>
            <a:off x="638436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95" name="Text Placeholder 11">
            <a:extLst>
              <a:ext uri="{FF2B5EF4-FFF2-40B4-BE49-F238E27FC236}">
                <a16:creationId xmlns:a16="http://schemas.microsoft.com/office/drawing/2014/main" id="{C1E961EB-3D23-425A-A037-45BE36491C78}"/>
              </a:ext>
            </a:extLst>
          </p:cNvPr>
          <p:cNvSpPr>
            <a:spLocks noGrp="1"/>
          </p:cNvSpPr>
          <p:nvPr>
            <p:ph type="body" sz="quarter" idx="47" hasCustomPrompt="1"/>
          </p:nvPr>
        </p:nvSpPr>
        <p:spPr>
          <a:xfrm>
            <a:off x="639402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66" name="Rectangle 65">
            <a:extLst>
              <a:ext uri="{FF2B5EF4-FFF2-40B4-BE49-F238E27FC236}">
                <a16:creationId xmlns:a16="http://schemas.microsoft.com/office/drawing/2014/main" id="{FC29C5DA-F5B9-4039-8FAB-B41CFF60895D}"/>
              </a:ext>
            </a:extLst>
          </p:cNvPr>
          <p:cNvSpPr>
            <a:spLocks/>
          </p:cNvSpPr>
          <p:nvPr userDrawn="1"/>
        </p:nvSpPr>
        <p:spPr bwMode="auto">
          <a:xfrm>
            <a:off x="407937"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67" name="Straight Connector 66">
            <a:extLst>
              <a:ext uri="{FF2B5EF4-FFF2-40B4-BE49-F238E27FC236}">
                <a16:creationId xmlns:a16="http://schemas.microsoft.com/office/drawing/2014/main" id="{BF2B61E4-0050-4C01-A3C9-02033897442C}"/>
              </a:ext>
            </a:extLst>
          </p:cNvPr>
          <p:cNvCxnSpPr>
            <a:cxnSpLocks/>
          </p:cNvCxnSpPr>
          <p:nvPr userDrawn="1"/>
        </p:nvCxnSpPr>
        <p:spPr bwMode="white">
          <a:xfrm flipH="1">
            <a:off x="408855" y="6033719"/>
            <a:ext cx="2595600" cy="0"/>
          </a:xfrm>
          <a:prstGeom prst="line">
            <a:avLst/>
          </a:prstGeom>
          <a:noFill/>
          <a:ln w="57150" cap="flat" cmpd="sng" algn="ctr">
            <a:solidFill>
              <a:srgbClr val="328DFF"/>
            </a:solidFill>
            <a:prstDash val="solid"/>
            <a:miter lim="800000"/>
          </a:ln>
          <a:effectLst/>
        </p:spPr>
      </p:cxnSp>
      <p:cxnSp>
        <p:nvCxnSpPr>
          <p:cNvPr id="68" name="Straight Connector 67">
            <a:extLst>
              <a:ext uri="{FF2B5EF4-FFF2-40B4-BE49-F238E27FC236}">
                <a16:creationId xmlns:a16="http://schemas.microsoft.com/office/drawing/2014/main" id="{F4538794-17B3-41CD-81A1-BBA7967DA78F}"/>
              </a:ext>
            </a:extLst>
          </p:cNvPr>
          <p:cNvCxnSpPr>
            <a:cxnSpLocks/>
          </p:cNvCxnSpPr>
          <p:nvPr userDrawn="1"/>
        </p:nvCxnSpPr>
        <p:spPr bwMode="white">
          <a:xfrm flipH="1">
            <a:off x="408855" y="3915321"/>
            <a:ext cx="2595600" cy="0"/>
          </a:xfrm>
          <a:prstGeom prst="line">
            <a:avLst/>
          </a:prstGeom>
          <a:noFill/>
          <a:ln w="12700" cap="flat" cmpd="sng" algn="ctr">
            <a:solidFill>
              <a:srgbClr val="328DFF"/>
            </a:solidFill>
            <a:prstDash val="solid"/>
            <a:miter lim="800000"/>
          </a:ln>
          <a:effectLst/>
        </p:spPr>
      </p:cxnSp>
      <p:sp>
        <p:nvSpPr>
          <p:cNvPr id="69" name="Picture Placeholder 2">
            <a:extLst>
              <a:ext uri="{FF2B5EF4-FFF2-40B4-BE49-F238E27FC236}">
                <a16:creationId xmlns:a16="http://schemas.microsoft.com/office/drawing/2014/main" id="{761F3D3B-E817-4785-A79A-F447FBDC17CD}"/>
              </a:ext>
            </a:extLst>
          </p:cNvPr>
          <p:cNvSpPr>
            <a:spLocks noGrp="1"/>
          </p:cNvSpPr>
          <p:nvPr>
            <p:ph type="pic" sz="quarter" idx="48" hasCustomPrompt="1"/>
          </p:nvPr>
        </p:nvSpPr>
        <p:spPr>
          <a:xfrm>
            <a:off x="2135627"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0" name="Text Placeholder 11">
            <a:extLst>
              <a:ext uri="{FF2B5EF4-FFF2-40B4-BE49-F238E27FC236}">
                <a16:creationId xmlns:a16="http://schemas.microsoft.com/office/drawing/2014/main" id="{54B3251E-086F-4263-8DCF-4CEDE07E14B7}"/>
              </a:ext>
            </a:extLst>
          </p:cNvPr>
          <p:cNvSpPr>
            <a:spLocks noGrp="1"/>
          </p:cNvSpPr>
          <p:nvPr>
            <p:ph type="body" sz="quarter" idx="49" hasCustomPrompt="1"/>
          </p:nvPr>
        </p:nvSpPr>
        <p:spPr>
          <a:xfrm>
            <a:off x="532110"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71" name="Text Placeholder 11">
            <a:extLst>
              <a:ext uri="{FF2B5EF4-FFF2-40B4-BE49-F238E27FC236}">
                <a16:creationId xmlns:a16="http://schemas.microsoft.com/office/drawing/2014/main" id="{B565E5ED-4655-4E09-BA2F-67DE8A3DF295}"/>
              </a:ext>
            </a:extLst>
          </p:cNvPr>
          <p:cNvSpPr>
            <a:spLocks noGrp="1"/>
          </p:cNvSpPr>
          <p:nvPr>
            <p:ph type="body" sz="quarter" idx="50" hasCustomPrompt="1"/>
          </p:nvPr>
        </p:nvSpPr>
        <p:spPr>
          <a:xfrm>
            <a:off x="532110"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72" name="Text Placeholder 11">
            <a:extLst>
              <a:ext uri="{FF2B5EF4-FFF2-40B4-BE49-F238E27FC236}">
                <a16:creationId xmlns:a16="http://schemas.microsoft.com/office/drawing/2014/main" id="{8AB96C0B-C8EF-4600-9DDF-B3F8450986E6}"/>
              </a:ext>
            </a:extLst>
          </p:cNvPr>
          <p:cNvSpPr>
            <a:spLocks noGrp="1"/>
          </p:cNvSpPr>
          <p:nvPr>
            <p:ph type="body" sz="quarter" idx="51" hasCustomPrompt="1"/>
          </p:nvPr>
        </p:nvSpPr>
        <p:spPr>
          <a:xfrm>
            <a:off x="541775"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five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3" name="Rectangle 72">
            <a:extLst>
              <a:ext uri="{FF2B5EF4-FFF2-40B4-BE49-F238E27FC236}">
                <a16:creationId xmlns:a16="http://schemas.microsoft.com/office/drawing/2014/main" id="{26A80F7F-793B-4358-B665-E496119AF943}"/>
              </a:ext>
            </a:extLst>
          </p:cNvPr>
          <p:cNvSpPr>
            <a:spLocks/>
          </p:cNvSpPr>
          <p:nvPr userDrawn="1"/>
        </p:nvSpPr>
        <p:spPr bwMode="auto">
          <a:xfrm>
            <a:off x="9187959"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4" name="Straight Connector 73">
            <a:extLst>
              <a:ext uri="{FF2B5EF4-FFF2-40B4-BE49-F238E27FC236}">
                <a16:creationId xmlns:a16="http://schemas.microsoft.com/office/drawing/2014/main" id="{6B2F9179-7A45-4FB5-B9F9-DDFCC6A38CA3}"/>
              </a:ext>
            </a:extLst>
          </p:cNvPr>
          <p:cNvCxnSpPr>
            <a:cxnSpLocks/>
          </p:cNvCxnSpPr>
          <p:nvPr userDrawn="1"/>
        </p:nvCxnSpPr>
        <p:spPr bwMode="white">
          <a:xfrm flipH="1">
            <a:off x="9188877" y="6033719"/>
            <a:ext cx="2595600" cy="0"/>
          </a:xfrm>
          <a:prstGeom prst="line">
            <a:avLst/>
          </a:prstGeom>
          <a:noFill/>
          <a:ln w="57150" cap="flat" cmpd="sng" algn="ctr">
            <a:solidFill>
              <a:srgbClr val="328DFF"/>
            </a:solidFill>
            <a:prstDash val="solid"/>
            <a:miter lim="800000"/>
          </a:ln>
          <a:effectLst/>
        </p:spPr>
      </p:cxnSp>
      <p:cxnSp>
        <p:nvCxnSpPr>
          <p:cNvPr id="96" name="Straight Connector 95">
            <a:extLst>
              <a:ext uri="{FF2B5EF4-FFF2-40B4-BE49-F238E27FC236}">
                <a16:creationId xmlns:a16="http://schemas.microsoft.com/office/drawing/2014/main" id="{617D7ED7-E588-4E48-A268-84A4B8E0F92E}"/>
              </a:ext>
            </a:extLst>
          </p:cNvPr>
          <p:cNvCxnSpPr>
            <a:cxnSpLocks/>
          </p:cNvCxnSpPr>
          <p:nvPr userDrawn="1"/>
        </p:nvCxnSpPr>
        <p:spPr bwMode="white">
          <a:xfrm flipH="1">
            <a:off x="9188877" y="3915321"/>
            <a:ext cx="2595600" cy="0"/>
          </a:xfrm>
          <a:prstGeom prst="line">
            <a:avLst/>
          </a:prstGeom>
          <a:noFill/>
          <a:ln w="12700" cap="flat" cmpd="sng" algn="ctr">
            <a:solidFill>
              <a:srgbClr val="328DFF"/>
            </a:solidFill>
            <a:prstDash val="solid"/>
            <a:miter lim="800000"/>
          </a:ln>
          <a:effectLst/>
        </p:spPr>
      </p:cxnSp>
      <p:sp>
        <p:nvSpPr>
          <p:cNvPr id="97" name="Picture Placeholder 2">
            <a:extLst>
              <a:ext uri="{FF2B5EF4-FFF2-40B4-BE49-F238E27FC236}">
                <a16:creationId xmlns:a16="http://schemas.microsoft.com/office/drawing/2014/main" id="{0C890FC3-5197-4102-878E-FB9649C11184}"/>
              </a:ext>
            </a:extLst>
          </p:cNvPr>
          <p:cNvSpPr>
            <a:spLocks noGrp="1"/>
          </p:cNvSpPr>
          <p:nvPr>
            <p:ph type="pic" sz="quarter" idx="52" hasCustomPrompt="1"/>
          </p:nvPr>
        </p:nvSpPr>
        <p:spPr>
          <a:xfrm>
            <a:off x="1091564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8" name="Text Placeholder 11">
            <a:extLst>
              <a:ext uri="{FF2B5EF4-FFF2-40B4-BE49-F238E27FC236}">
                <a16:creationId xmlns:a16="http://schemas.microsoft.com/office/drawing/2014/main" id="{4ED42E45-5A49-4AFE-8A43-35901F309747}"/>
              </a:ext>
            </a:extLst>
          </p:cNvPr>
          <p:cNvSpPr>
            <a:spLocks noGrp="1"/>
          </p:cNvSpPr>
          <p:nvPr>
            <p:ph type="body" sz="quarter" idx="53" hasCustomPrompt="1"/>
          </p:nvPr>
        </p:nvSpPr>
        <p:spPr>
          <a:xfrm>
            <a:off x="931213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9" name="Text Placeholder 11">
            <a:extLst>
              <a:ext uri="{FF2B5EF4-FFF2-40B4-BE49-F238E27FC236}">
                <a16:creationId xmlns:a16="http://schemas.microsoft.com/office/drawing/2014/main" id="{C00F627D-052F-4AB8-8336-47A2F454AA3A}"/>
              </a:ext>
            </a:extLst>
          </p:cNvPr>
          <p:cNvSpPr>
            <a:spLocks noGrp="1"/>
          </p:cNvSpPr>
          <p:nvPr>
            <p:ph type="body" sz="quarter" idx="54" hasCustomPrompt="1"/>
          </p:nvPr>
        </p:nvSpPr>
        <p:spPr>
          <a:xfrm>
            <a:off x="931213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0" name="Text Placeholder 11">
            <a:extLst>
              <a:ext uri="{FF2B5EF4-FFF2-40B4-BE49-F238E27FC236}">
                <a16:creationId xmlns:a16="http://schemas.microsoft.com/office/drawing/2014/main" id="{F2FA4B60-BFC6-44A0-9167-EA9C6E23A3C0}"/>
              </a:ext>
            </a:extLst>
          </p:cNvPr>
          <p:cNvSpPr>
            <a:spLocks noGrp="1"/>
          </p:cNvSpPr>
          <p:nvPr>
            <p:ph type="body" sz="quarter" idx="55" hasCustomPrompt="1"/>
          </p:nvPr>
        </p:nvSpPr>
        <p:spPr>
          <a:xfrm>
            <a:off x="932179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eight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1" name="Rectangle 100">
            <a:extLst>
              <a:ext uri="{FF2B5EF4-FFF2-40B4-BE49-F238E27FC236}">
                <a16:creationId xmlns:a16="http://schemas.microsoft.com/office/drawing/2014/main" id="{251947AB-1513-4EE9-8A86-C81296C6AAD5}"/>
              </a:ext>
            </a:extLst>
          </p:cNvPr>
          <p:cNvSpPr>
            <a:spLocks/>
          </p:cNvSpPr>
          <p:nvPr userDrawn="1"/>
        </p:nvSpPr>
        <p:spPr bwMode="auto">
          <a:xfrm>
            <a:off x="3332420"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2" name="Straight Connector 101">
            <a:extLst>
              <a:ext uri="{FF2B5EF4-FFF2-40B4-BE49-F238E27FC236}">
                <a16:creationId xmlns:a16="http://schemas.microsoft.com/office/drawing/2014/main" id="{2EBE35BB-B387-4501-A5CC-920EAE3F8100}"/>
              </a:ext>
            </a:extLst>
          </p:cNvPr>
          <p:cNvCxnSpPr>
            <a:cxnSpLocks/>
          </p:cNvCxnSpPr>
          <p:nvPr userDrawn="1"/>
        </p:nvCxnSpPr>
        <p:spPr bwMode="white">
          <a:xfrm flipH="1">
            <a:off x="3333338" y="6033719"/>
            <a:ext cx="2595600" cy="0"/>
          </a:xfrm>
          <a:prstGeom prst="line">
            <a:avLst/>
          </a:prstGeom>
          <a:noFill/>
          <a:ln w="57150" cap="flat" cmpd="sng" algn="ctr">
            <a:solidFill>
              <a:srgbClr val="328DFF"/>
            </a:solidFill>
            <a:prstDash val="solid"/>
            <a:miter lim="800000"/>
          </a:ln>
          <a:effectLst/>
        </p:spPr>
      </p:cxnSp>
      <p:cxnSp>
        <p:nvCxnSpPr>
          <p:cNvPr id="103" name="Straight Connector 102">
            <a:extLst>
              <a:ext uri="{FF2B5EF4-FFF2-40B4-BE49-F238E27FC236}">
                <a16:creationId xmlns:a16="http://schemas.microsoft.com/office/drawing/2014/main" id="{BFF513D0-A379-4F5B-B53A-2BB0C696ED35}"/>
              </a:ext>
            </a:extLst>
          </p:cNvPr>
          <p:cNvCxnSpPr>
            <a:cxnSpLocks/>
          </p:cNvCxnSpPr>
          <p:nvPr userDrawn="1"/>
        </p:nvCxnSpPr>
        <p:spPr bwMode="white">
          <a:xfrm flipH="1">
            <a:off x="3333338" y="3915321"/>
            <a:ext cx="2595600" cy="0"/>
          </a:xfrm>
          <a:prstGeom prst="line">
            <a:avLst/>
          </a:prstGeom>
          <a:noFill/>
          <a:ln w="12700" cap="flat" cmpd="sng" algn="ctr">
            <a:solidFill>
              <a:srgbClr val="328DFF"/>
            </a:solidFill>
            <a:prstDash val="solid"/>
            <a:miter lim="800000"/>
          </a:ln>
          <a:effectLst/>
        </p:spPr>
      </p:cxnSp>
      <p:sp>
        <p:nvSpPr>
          <p:cNvPr id="104" name="Picture Placeholder 2">
            <a:extLst>
              <a:ext uri="{FF2B5EF4-FFF2-40B4-BE49-F238E27FC236}">
                <a16:creationId xmlns:a16="http://schemas.microsoft.com/office/drawing/2014/main" id="{F4E5B435-F527-49EC-AD62-D5C250B34241}"/>
              </a:ext>
            </a:extLst>
          </p:cNvPr>
          <p:cNvSpPr>
            <a:spLocks noGrp="1"/>
          </p:cNvSpPr>
          <p:nvPr>
            <p:ph type="pic" sz="quarter" idx="56" hasCustomPrompt="1"/>
          </p:nvPr>
        </p:nvSpPr>
        <p:spPr>
          <a:xfrm>
            <a:off x="5060110"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05" name="Text Placeholder 11">
            <a:extLst>
              <a:ext uri="{FF2B5EF4-FFF2-40B4-BE49-F238E27FC236}">
                <a16:creationId xmlns:a16="http://schemas.microsoft.com/office/drawing/2014/main" id="{7A840617-93B9-466C-A233-75764FF189E1}"/>
              </a:ext>
            </a:extLst>
          </p:cNvPr>
          <p:cNvSpPr>
            <a:spLocks noGrp="1"/>
          </p:cNvSpPr>
          <p:nvPr>
            <p:ph type="body" sz="quarter" idx="57" hasCustomPrompt="1"/>
          </p:nvPr>
        </p:nvSpPr>
        <p:spPr>
          <a:xfrm>
            <a:off x="3456593"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06" name="Text Placeholder 11">
            <a:extLst>
              <a:ext uri="{FF2B5EF4-FFF2-40B4-BE49-F238E27FC236}">
                <a16:creationId xmlns:a16="http://schemas.microsoft.com/office/drawing/2014/main" id="{79640991-7A8D-4E73-92CC-EFB3A724FF95}"/>
              </a:ext>
            </a:extLst>
          </p:cNvPr>
          <p:cNvSpPr>
            <a:spLocks noGrp="1"/>
          </p:cNvSpPr>
          <p:nvPr>
            <p:ph type="body" sz="quarter" idx="58" hasCustomPrompt="1"/>
          </p:nvPr>
        </p:nvSpPr>
        <p:spPr>
          <a:xfrm>
            <a:off x="3456593"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7" name="Text Placeholder 11">
            <a:extLst>
              <a:ext uri="{FF2B5EF4-FFF2-40B4-BE49-F238E27FC236}">
                <a16:creationId xmlns:a16="http://schemas.microsoft.com/office/drawing/2014/main" id="{AE4F26FA-58B0-4D8E-B8D6-47721CFC079F}"/>
              </a:ext>
            </a:extLst>
          </p:cNvPr>
          <p:cNvSpPr>
            <a:spLocks noGrp="1"/>
          </p:cNvSpPr>
          <p:nvPr>
            <p:ph type="body" sz="quarter" idx="59" hasCustomPrompt="1"/>
          </p:nvPr>
        </p:nvSpPr>
        <p:spPr>
          <a:xfrm>
            <a:off x="3466258"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six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8" name="Rectangle 107">
            <a:extLst>
              <a:ext uri="{FF2B5EF4-FFF2-40B4-BE49-F238E27FC236}">
                <a16:creationId xmlns:a16="http://schemas.microsoft.com/office/drawing/2014/main" id="{3BFC7960-3528-4B9C-A694-0B922CE30239}"/>
              </a:ext>
            </a:extLst>
          </p:cNvPr>
          <p:cNvSpPr>
            <a:spLocks/>
          </p:cNvSpPr>
          <p:nvPr userDrawn="1"/>
        </p:nvSpPr>
        <p:spPr bwMode="auto">
          <a:xfrm>
            <a:off x="6260189"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9" name="Straight Connector 108">
            <a:extLst>
              <a:ext uri="{FF2B5EF4-FFF2-40B4-BE49-F238E27FC236}">
                <a16:creationId xmlns:a16="http://schemas.microsoft.com/office/drawing/2014/main" id="{09528D60-564E-40AD-B62D-8AC096893535}"/>
              </a:ext>
            </a:extLst>
          </p:cNvPr>
          <p:cNvCxnSpPr>
            <a:cxnSpLocks/>
          </p:cNvCxnSpPr>
          <p:nvPr userDrawn="1"/>
        </p:nvCxnSpPr>
        <p:spPr bwMode="white">
          <a:xfrm flipH="1">
            <a:off x="6261107" y="6033719"/>
            <a:ext cx="2595600" cy="0"/>
          </a:xfrm>
          <a:prstGeom prst="line">
            <a:avLst/>
          </a:prstGeom>
          <a:noFill/>
          <a:ln w="57150" cap="flat" cmpd="sng" algn="ctr">
            <a:solidFill>
              <a:srgbClr val="328DFF"/>
            </a:solidFill>
            <a:prstDash val="solid"/>
            <a:miter lim="800000"/>
          </a:ln>
          <a:effectLst/>
        </p:spPr>
      </p:cxnSp>
      <p:cxnSp>
        <p:nvCxnSpPr>
          <p:cNvPr id="110" name="Straight Connector 109">
            <a:extLst>
              <a:ext uri="{FF2B5EF4-FFF2-40B4-BE49-F238E27FC236}">
                <a16:creationId xmlns:a16="http://schemas.microsoft.com/office/drawing/2014/main" id="{A73C3600-673C-4706-966F-FBF07B997449}"/>
              </a:ext>
            </a:extLst>
          </p:cNvPr>
          <p:cNvCxnSpPr>
            <a:cxnSpLocks/>
          </p:cNvCxnSpPr>
          <p:nvPr userDrawn="1"/>
        </p:nvCxnSpPr>
        <p:spPr bwMode="white">
          <a:xfrm flipH="1">
            <a:off x="6261107" y="3915321"/>
            <a:ext cx="2595600" cy="0"/>
          </a:xfrm>
          <a:prstGeom prst="line">
            <a:avLst/>
          </a:prstGeom>
          <a:noFill/>
          <a:ln w="12700" cap="flat" cmpd="sng" algn="ctr">
            <a:solidFill>
              <a:srgbClr val="328DFF"/>
            </a:solidFill>
            <a:prstDash val="solid"/>
            <a:miter lim="800000"/>
          </a:ln>
          <a:effectLst/>
        </p:spPr>
      </p:cxnSp>
      <p:sp>
        <p:nvSpPr>
          <p:cNvPr id="111" name="Picture Placeholder 2">
            <a:extLst>
              <a:ext uri="{FF2B5EF4-FFF2-40B4-BE49-F238E27FC236}">
                <a16:creationId xmlns:a16="http://schemas.microsoft.com/office/drawing/2014/main" id="{977241D9-5C4E-41DA-8C6A-FD3FFF4C96CA}"/>
              </a:ext>
            </a:extLst>
          </p:cNvPr>
          <p:cNvSpPr>
            <a:spLocks noGrp="1"/>
          </p:cNvSpPr>
          <p:nvPr>
            <p:ph type="pic" sz="quarter" idx="60" hasCustomPrompt="1"/>
          </p:nvPr>
        </p:nvSpPr>
        <p:spPr>
          <a:xfrm>
            <a:off x="798787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12" name="Text Placeholder 11">
            <a:extLst>
              <a:ext uri="{FF2B5EF4-FFF2-40B4-BE49-F238E27FC236}">
                <a16:creationId xmlns:a16="http://schemas.microsoft.com/office/drawing/2014/main" id="{55BC206C-6F53-4512-9715-5AF8040742ED}"/>
              </a:ext>
            </a:extLst>
          </p:cNvPr>
          <p:cNvSpPr>
            <a:spLocks noGrp="1"/>
          </p:cNvSpPr>
          <p:nvPr>
            <p:ph type="body" sz="quarter" idx="61" hasCustomPrompt="1"/>
          </p:nvPr>
        </p:nvSpPr>
        <p:spPr>
          <a:xfrm>
            <a:off x="638436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13" name="Text Placeholder 11">
            <a:extLst>
              <a:ext uri="{FF2B5EF4-FFF2-40B4-BE49-F238E27FC236}">
                <a16:creationId xmlns:a16="http://schemas.microsoft.com/office/drawing/2014/main" id="{8BCCCA2E-6047-4133-AE3F-75050F0ED72B}"/>
              </a:ext>
            </a:extLst>
          </p:cNvPr>
          <p:cNvSpPr>
            <a:spLocks noGrp="1"/>
          </p:cNvSpPr>
          <p:nvPr>
            <p:ph type="body" sz="quarter" idx="62" hasCustomPrompt="1"/>
          </p:nvPr>
        </p:nvSpPr>
        <p:spPr>
          <a:xfrm>
            <a:off x="638436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14" name="Text Placeholder 11">
            <a:extLst>
              <a:ext uri="{FF2B5EF4-FFF2-40B4-BE49-F238E27FC236}">
                <a16:creationId xmlns:a16="http://schemas.microsoft.com/office/drawing/2014/main" id="{973732BA-F465-4836-9056-4FC394923BDB}"/>
              </a:ext>
            </a:extLst>
          </p:cNvPr>
          <p:cNvSpPr>
            <a:spLocks noGrp="1"/>
          </p:cNvSpPr>
          <p:nvPr>
            <p:ph type="body" sz="quarter" idx="63" hasCustomPrompt="1"/>
          </p:nvPr>
        </p:nvSpPr>
        <p:spPr>
          <a:xfrm>
            <a:off x="639402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seven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6837529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lide Title Only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Tree>
    <p:extLst>
      <p:ext uri="{BB962C8B-B14F-4D97-AF65-F5344CB8AC3E}">
        <p14:creationId xmlns:p14="http://schemas.microsoft.com/office/powerpoint/2010/main" val="25912049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lide Title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Tree>
    <p:extLst>
      <p:ext uri="{BB962C8B-B14F-4D97-AF65-F5344CB8AC3E}">
        <p14:creationId xmlns:p14="http://schemas.microsoft.com/office/powerpoint/2010/main" val="166488071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lide Title Only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82408426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lide Title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8" name="Picture 7" descr="Text, background pattern&#10;&#10;Description automatically generated">
            <a:extLst>
              <a:ext uri="{FF2B5EF4-FFF2-40B4-BE49-F238E27FC236}">
                <a16:creationId xmlns:a16="http://schemas.microsoft.com/office/drawing/2014/main" id="{D579CAE5-8517-4B56-88C2-C9E5CB2AAED5}"/>
              </a:ext>
            </a:extLst>
          </p:cNvPr>
          <p:cNvPicPr>
            <a:picLocks noChangeAspect="1"/>
          </p:cNvPicPr>
          <p:nvPr userDrawn="1"/>
        </p:nvPicPr>
        <p:blipFill rotWithShape="1">
          <a:blip r:embed="rId4">
            <a:alphaModFix amt="30000"/>
          </a:blip>
          <a:srcRect t="37922"/>
          <a:stretch/>
        </p:blipFill>
        <p:spPr>
          <a:xfrm>
            <a:off x="0" y="1181100"/>
            <a:ext cx="12192000" cy="4995871"/>
          </a:xfrm>
          <a:prstGeom prst="rect">
            <a:avLst/>
          </a:prstGeom>
        </p:spPr>
      </p:pic>
    </p:spTree>
    <p:extLst>
      <p:ext uri="{BB962C8B-B14F-4D97-AF65-F5344CB8AC3E}">
        <p14:creationId xmlns:p14="http://schemas.microsoft.com/office/powerpoint/2010/main" val="2991149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5861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p:txBody>
      </p:sp>
    </p:spTree>
    <p:extLst>
      <p:ext uri="{BB962C8B-B14F-4D97-AF65-F5344CB8AC3E}">
        <p14:creationId xmlns:p14="http://schemas.microsoft.com/office/powerpoint/2010/main" val="183373676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 Dark Wave with Foot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2585838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 Blue Gradient with Foot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7133245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 White with Foot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5599392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lide Title Only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grpSp>
        <p:nvGrpSpPr>
          <p:cNvPr id="9" name="Group 8">
            <a:extLst>
              <a:ext uri="{FF2B5EF4-FFF2-40B4-BE49-F238E27FC236}">
                <a16:creationId xmlns:a16="http://schemas.microsoft.com/office/drawing/2014/main" id="{22DF1B4E-9542-48DE-9EA4-77653195DDDC}"/>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87629847-EE43-400B-9C14-E20ABA27596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TextBox 11">
              <a:extLst>
                <a:ext uri="{FF2B5EF4-FFF2-40B4-BE49-F238E27FC236}">
                  <a16:creationId xmlns:a16="http://schemas.microsoft.com/office/drawing/2014/main" id="{D215B6DA-6ADA-4819-9312-998298CE1FB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3" name="Graphic 12">
              <a:extLst>
                <a:ext uri="{FF2B5EF4-FFF2-40B4-BE49-F238E27FC236}">
                  <a16:creationId xmlns:a16="http://schemas.microsoft.com/office/drawing/2014/main" id="{2F77C7EA-8F4C-4C69-880D-85E8AC7C1F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AFF0ABEB-01AB-40EF-9F83-989AE1480E4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8F4BA102-1590-45B8-B12D-477017996DE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7119830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lide Title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grpSp>
        <p:nvGrpSpPr>
          <p:cNvPr id="9" name="Group 8">
            <a:extLst>
              <a:ext uri="{FF2B5EF4-FFF2-40B4-BE49-F238E27FC236}">
                <a16:creationId xmlns:a16="http://schemas.microsoft.com/office/drawing/2014/main" id="{D44CE251-71D3-4374-83C8-004862EEDD08}"/>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89B5B676-6AF9-402D-B4C9-6EA394668C7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31265D91-905C-428B-8BF5-120CE60841A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3" name="Graphic 12">
              <a:extLst>
                <a:ext uri="{FF2B5EF4-FFF2-40B4-BE49-F238E27FC236}">
                  <a16:creationId xmlns:a16="http://schemas.microsoft.com/office/drawing/2014/main" id="{319E42B2-2663-4054-AD68-18D752BD05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449579BB-0553-4A11-A5D2-CAEFFC0EB53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8CBF544A-28D2-4B86-93FB-2FDCFCE9E04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57815222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lide Title Only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8" name="Group 7">
            <a:extLst>
              <a:ext uri="{FF2B5EF4-FFF2-40B4-BE49-F238E27FC236}">
                <a16:creationId xmlns:a16="http://schemas.microsoft.com/office/drawing/2014/main" id="{8F138131-6C79-4A26-81F0-E9425B367F9A}"/>
              </a:ext>
            </a:extLst>
          </p:cNvPr>
          <p:cNvGrpSpPr/>
          <p:nvPr userDrawn="1"/>
        </p:nvGrpSpPr>
        <p:grpSpPr>
          <a:xfrm>
            <a:off x="0" y="6230056"/>
            <a:ext cx="12192000" cy="627943"/>
            <a:chOff x="0" y="6230056"/>
            <a:chExt cx="12192000" cy="627943"/>
          </a:xfrm>
        </p:grpSpPr>
        <p:sp>
          <p:nvSpPr>
            <p:cNvPr id="9" name="Rectangle 8">
              <a:extLst>
                <a:ext uri="{FF2B5EF4-FFF2-40B4-BE49-F238E27FC236}">
                  <a16:creationId xmlns:a16="http://schemas.microsoft.com/office/drawing/2014/main" id="{6BE04D5B-B7AE-44FA-88B4-26AC5C6E336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0" name="TextBox 9">
              <a:extLst>
                <a:ext uri="{FF2B5EF4-FFF2-40B4-BE49-F238E27FC236}">
                  <a16:creationId xmlns:a16="http://schemas.microsoft.com/office/drawing/2014/main" id="{8B266E99-D433-4BB0-9A87-FE5643D594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1" name="Graphic 10">
              <a:extLst>
                <a:ext uri="{FF2B5EF4-FFF2-40B4-BE49-F238E27FC236}">
                  <a16:creationId xmlns:a16="http://schemas.microsoft.com/office/drawing/2014/main" id="{8897DDE4-B01F-4C8D-BA70-7D29EE03EF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2" name="Picture 11">
              <a:extLst>
                <a:ext uri="{FF2B5EF4-FFF2-40B4-BE49-F238E27FC236}">
                  <a16:creationId xmlns:a16="http://schemas.microsoft.com/office/drawing/2014/main" id="{A4E34886-3BD7-4CC0-A7A6-566E0EE7DF73}"/>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6B3A8263-57B0-41B3-B532-6109196AB5E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60375111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lide Title Only - Light">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8" name="Picture 7" descr="Text, background pattern&#10;&#10;Description automatically generated">
            <a:extLst>
              <a:ext uri="{FF2B5EF4-FFF2-40B4-BE49-F238E27FC236}">
                <a16:creationId xmlns:a16="http://schemas.microsoft.com/office/drawing/2014/main" id="{D579CAE5-8517-4B56-88C2-C9E5CB2AAED5}"/>
              </a:ext>
            </a:extLst>
          </p:cNvPr>
          <p:cNvPicPr>
            <a:picLocks noChangeAspect="1"/>
          </p:cNvPicPr>
          <p:nvPr userDrawn="1"/>
        </p:nvPicPr>
        <p:blipFill rotWithShape="1">
          <a:blip r:embed="rId2">
            <a:alphaModFix amt="30000"/>
          </a:blip>
          <a:srcRect t="37922"/>
          <a:stretch/>
        </p:blipFill>
        <p:spPr>
          <a:xfrm>
            <a:off x="0" y="1181100"/>
            <a:ext cx="12192000" cy="4995871"/>
          </a:xfrm>
          <a:prstGeom prst="rect">
            <a:avLst/>
          </a:prstGeom>
        </p:spPr>
      </p:pic>
      <p:grpSp>
        <p:nvGrpSpPr>
          <p:cNvPr id="9" name="Group 8">
            <a:extLst>
              <a:ext uri="{FF2B5EF4-FFF2-40B4-BE49-F238E27FC236}">
                <a16:creationId xmlns:a16="http://schemas.microsoft.com/office/drawing/2014/main" id="{ED78955A-7106-44F7-A59A-0142D09BFEA8}"/>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67D81E2C-C715-4016-83E5-20218FC353F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6A663E00-FDCE-46C9-94BE-2F704B09C3ED}"/>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2" name="Graphic 11">
              <a:extLst>
                <a:ext uri="{FF2B5EF4-FFF2-40B4-BE49-F238E27FC236}">
                  <a16:creationId xmlns:a16="http://schemas.microsoft.com/office/drawing/2014/main" id="{5A6B3E43-2D6A-49DD-A407-105251EEFE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3" name="Picture 12">
              <a:extLst>
                <a:ext uri="{FF2B5EF4-FFF2-40B4-BE49-F238E27FC236}">
                  <a16:creationId xmlns:a16="http://schemas.microsoft.com/office/drawing/2014/main" id="{5722D728-AF9B-417A-A0E2-BE08FA3E2F05}"/>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9" name="Straight Connector 18">
              <a:extLst>
                <a:ext uri="{FF2B5EF4-FFF2-40B4-BE49-F238E27FC236}">
                  <a16:creationId xmlns:a16="http://schemas.microsoft.com/office/drawing/2014/main" id="{7D6A503A-1D10-48BC-80C4-26CEBE7C32D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41448547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 Dark Wave with Foot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7" name="Group 6">
            <a:extLst>
              <a:ext uri="{FF2B5EF4-FFF2-40B4-BE49-F238E27FC236}">
                <a16:creationId xmlns:a16="http://schemas.microsoft.com/office/drawing/2014/main" id="{09D65583-9321-45AC-B2CA-6B60376178D7}"/>
              </a:ext>
            </a:extLst>
          </p:cNvPr>
          <p:cNvGrpSpPr/>
          <p:nvPr userDrawn="1"/>
        </p:nvGrpSpPr>
        <p:grpSpPr>
          <a:xfrm>
            <a:off x="0" y="6230056"/>
            <a:ext cx="12192000" cy="627943"/>
            <a:chOff x="0" y="6230056"/>
            <a:chExt cx="12192000" cy="627943"/>
          </a:xfrm>
        </p:grpSpPr>
        <p:sp>
          <p:nvSpPr>
            <p:cNvPr id="8" name="Rectangle 7">
              <a:extLst>
                <a:ext uri="{FF2B5EF4-FFF2-40B4-BE49-F238E27FC236}">
                  <a16:creationId xmlns:a16="http://schemas.microsoft.com/office/drawing/2014/main" id="{DCF1FA9A-28A3-40D0-B072-7EFF3AC4610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9" name="TextBox 8">
              <a:extLst>
                <a:ext uri="{FF2B5EF4-FFF2-40B4-BE49-F238E27FC236}">
                  <a16:creationId xmlns:a16="http://schemas.microsoft.com/office/drawing/2014/main" id="{EAB08D4D-0CDC-463D-A689-B18E2A680B5C}"/>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0" name="Graphic 9">
              <a:extLst>
                <a:ext uri="{FF2B5EF4-FFF2-40B4-BE49-F238E27FC236}">
                  <a16:creationId xmlns:a16="http://schemas.microsoft.com/office/drawing/2014/main" id="{74439D8F-5DD8-4E6E-B034-6DB9C9EE7C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2" name="Picture 11">
              <a:extLst>
                <a:ext uri="{FF2B5EF4-FFF2-40B4-BE49-F238E27FC236}">
                  <a16:creationId xmlns:a16="http://schemas.microsoft.com/office/drawing/2014/main" id="{25292B4E-98F2-4CE6-9174-20CA06524C2B}"/>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EFA0CC3C-28CC-48D8-A713-DA0B711EFD4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65190006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 Blue Gradient with Foot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C89C56CE-1349-4EC3-A86C-149E0AF45690}"/>
              </a:ext>
            </a:extLst>
          </p:cNvPr>
          <p:cNvGrpSpPr/>
          <p:nvPr userDrawn="1"/>
        </p:nvGrpSpPr>
        <p:grpSpPr>
          <a:xfrm>
            <a:off x="0" y="6230056"/>
            <a:ext cx="12192000" cy="627943"/>
            <a:chOff x="0" y="6230056"/>
            <a:chExt cx="12192000" cy="627943"/>
          </a:xfrm>
        </p:grpSpPr>
        <p:sp>
          <p:nvSpPr>
            <p:cNvPr id="8" name="Rectangle 7">
              <a:extLst>
                <a:ext uri="{FF2B5EF4-FFF2-40B4-BE49-F238E27FC236}">
                  <a16:creationId xmlns:a16="http://schemas.microsoft.com/office/drawing/2014/main" id="{E13F3DD6-17C2-4628-9708-FD953103D14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9" name="TextBox 8">
              <a:extLst>
                <a:ext uri="{FF2B5EF4-FFF2-40B4-BE49-F238E27FC236}">
                  <a16:creationId xmlns:a16="http://schemas.microsoft.com/office/drawing/2014/main" id="{F14214BE-03E0-4AF1-9E71-B1658DA2415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0" name="Graphic 9">
              <a:extLst>
                <a:ext uri="{FF2B5EF4-FFF2-40B4-BE49-F238E27FC236}">
                  <a16:creationId xmlns:a16="http://schemas.microsoft.com/office/drawing/2014/main" id="{FF656EE9-8549-4B0E-B7E2-755B6395F3F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1" name="Picture 10">
              <a:extLst>
                <a:ext uri="{FF2B5EF4-FFF2-40B4-BE49-F238E27FC236}">
                  <a16:creationId xmlns:a16="http://schemas.microsoft.com/office/drawing/2014/main" id="{B67813A8-7825-455D-AF47-AC17AF22609F}"/>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7B6AB5B6-05B9-480B-836B-953E9F8BD7F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599522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 White with Foot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C741775-5FAB-4978-B52D-03D3AE24F046}"/>
              </a:ext>
            </a:extLst>
          </p:cNvPr>
          <p:cNvGrpSpPr/>
          <p:nvPr userDrawn="1"/>
        </p:nvGrpSpPr>
        <p:grpSpPr>
          <a:xfrm>
            <a:off x="0" y="6230056"/>
            <a:ext cx="12192000" cy="627943"/>
            <a:chOff x="0" y="6230056"/>
            <a:chExt cx="12192000" cy="627943"/>
          </a:xfrm>
        </p:grpSpPr>
        <p:sp>
          <p:nvSpPr>
            <p:cNvPr id="7" name="Rectangle 6">
              <a:extLst>
                <a:ext uri="{FF2B5EF4-FFF2-40B4-BE49-F238E27FC236}">
                  <a16:creationId xmlns:a16="http://schemas.microsoft.com/office/drawing/2014/main" id="{472BE142-74DE-4857-AC3A-37699AF995A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8" name="TextBox 7">
              <a:extLst>
                <a:ext uri="{FF2B5EF4-FFF2-40B4-BE49-F238E27FC236}">
                  <a16:creationId xmlns:a16="http://schemas.microsoft.com/office/drawing/2014/main" id="{0E648FD9-9063-46E3-8198-CC364F24B72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9" name="Graphic 8">
              <a:extLst>
                <a:ext uri="{FF2B5EF4-FFF2-40B4-BE49-F238E27FC236}">
                  <a16:creationId xmlns:a16="http://schemas.microsoft.com/office/drawing/2014/main" id="{9771B9A5-4935-4B4A-80BB-CB6C845A36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0" name="Picture 9">
              <a:extLst>
                <a:ext uri="{FF2B5EF4-FFF2-40B4-BE49-F238E27FC236}">
                  <a16:creationId xmlns:a16="http://schemas.microsoft.com/office/drawing/2014/main" id="{4B3553AC-DB26-43E8-969D-C8AB7AE3AFFD}"/>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1" name="Straight Connector 10">
              <a:extLst>
                <a:ext uri="{FF2B5EF4-FFF2-40B4-BE49-F238E27FC236}">
                  <a16:creationId xmlns:a16="http://schemas.microsoft.com/office/drawing/2014/main" id="{2012A3F0-4FC6-4714-9616-37A6927BDB80}"/>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61526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50 Text - Dar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9A12DE-79B9-4140-8DCE-E572C97919C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49999" b="2"/>
          <a:stretch/>
        </p:blipFill>
        <p:spPr>
          <a:xfrm>
            <a:off x="6095992" y="-1"/>
            <a:ext cx="6096008" cy="6857999"/>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None/>
              <a:defRPr sz="1600" b="0">
                <a:solidFill>
                  <a:schemeClr val="bg1"/>
                </a:solidFill>
              </a:defRPr>
            </a:lvl3pPr>
            <a:lvl4pPr>
              <a:spcAft>
                <a:spcPts val="1200"/>
              </a:spcAft>
              <a:buSzPct val="100000"/>
              <a:buFont typeface="Arial" panose="020B0604020202020204" pitchFamily="34" charset="0"/>
              <a:buNone/>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Char char="•"/>
              <a:defRPr sz="1600" b="0">
                <a:solidFill>
                  <a:schemeClr val="accent6"/>
                </a:solidFill>
              </a:defRPr>
            </a:lvl2pPr>
            <a:lvl3pPr marL="536575" indent="-179388">
              <a:buFont typeface="Arial" panose="020B0604020202020204" pitchFamily="34" charset="0"/>
              <a:buChar char="•"/>
              <a:defRPr sz="1600" b="0">
                <a:solidFill>
                  <a:schemeClr val="accent6"/>
                </a:solidFill>
              </a:defRPr>
            </a:lvl3pPr>
            <a:lvl4pPr>
              <a:buSzPct val="100000"/>
              <a:buFont typeface="Arial" panose="020B0604020202020204" pitchFamily="34" charset="0"/>
              <a:buChar char="•"/>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721788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Text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6CCA9E-512C-4AF4-B0B0-C427841ADA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6095992" y="0"/>
            <a:ext cx="6096008" cy="6857999"/>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Char char="•"/>
              <a:defRPr sz="1600" b="0">
                <a:solidFill>
                  <a:schemeClr val="bg1"/>
                </a:solidFill>
              </a:defRPr>
            </a:lvl3pPr>
            <a:lvl4pPr>
              <a:spcAft>
                <a:spcPts val="1200"/>
              </a:spcAft>
              <a:buSzPct val="100000"/>
              <a:buFont typeface="Arial" panose="020B0604020202020204" pitchFamily="34" charset="0"/>
              <a:buChar char="•"/>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386275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Text -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3E25E24-1D6E-4E13-A9DE-215798B1743F}"/>
              </a:ext>
            </a:extLst>
          </p:cNvPr>
          <p:cNvSpPr/>
          <p:nvPr userDrawn="1"/>
        </p:nvSpPr>
        <p:spPr>
          <a:xfrm>
            <a:off x="6095992" y="0"/>
            <a:ext cx="6096008" cy="6225140"/>
          </a:xfrm>
          <a:prstGeom prst="rect">
            <a:avLst/>
          </a:prstGeom>
          <a:solidFill>
            <a:srgbClr val="ADD2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a:spcAft>
                <a:spcPts val="1200"/>
              </a:spcAft>
              <a:buFont typeface="Arial" panose="020B0604020202020204" pitchFamily="34" charset="0"/>
              <a:buChar char="•"/>
              <a:defRPr sz="1600" b="0">
                <a:solidFill>
                  <a:schemeClr val="accent6"/>
                </a:solidFill>
              </a:defRPr>
            </a:lvl2pPr>
            <a:lvl3pPr>
              <a:spcAft>
                <a:spcPts val="1200"/>
              </a:spcAft>
              <a:buSzPct val="100000"/>
              <a:buFont typeface="Arial" panose="020B0604020202020204" pitchFamily="34" charset="0"/>
              <a:buChar char="•"/>
              <a:defRPr sz="1600" b="0">
                <a:solidFill>
                  <a:schemeClr val="accent6"/>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670926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Text / Custom Imag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5" y="3665978"/>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46" name="Text Placeholder 11">
            <a:extLst>
              <a:ext uri="{FF2B5EF4-FFF2-40B4-BE49-F238E27FC236}">
                <a16:creationId xmlns:a16="http://schemas.microsoft.com/office/drawing/2014/main" id="{A3A82ACF-F6AE-4D5C-9FAC-2BE760B521DD}"/>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Custom Image</a:t>
            </a:r>
          </a:p>
        </p:txBody>
      </p:sp>
      <p:cxnSp>
        <p:nvCxnSpPr>
          <p:cNvPr id="47" name="Straight Connector 46">
            <a:extLst>
              <a:ext uri="{FF2B5EF4-FFF2-40B4-BE49-F238E27FC236}">
                <a16:creationId xmlns:a16="http://schemas.microsoft.com/office/drawing/2014/main" id="{4206B8F9-9A1B-49C1-BAF8-3C7C8B76EBC3}"/>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857205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Text / Globe">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BA68352-8C34-444A-AC17-869ECB8F451C}"/>
              </a:ext>
            </a:extLst>
          </p:cNvPr>
          <p:cNvPicPr>
            <a:picLocks noChangeAspect="1"/>
          </p:cNvPicPr>
          <p:nvPr userDrawn="1"/>
        </p:nvPicPr>
        <p:blipFill rotWithShape="1">
          <a:blip r:embed="rId2"/>
          <a:srcRect l="34863" r="33844" b="51650"/>
          <a:stretch/>
        </p:blipFill>
        <p:spPr>
          <a:xfrm>
            <a:off x="5925670" y="0"/>
            <a:ext cx="6266329"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2160398"/>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Globe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847397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4E6E53-7F51-4D2A-811C-1BA46CB9512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pic>
        <p:nvPicPr>
          <p:cNvPr id="8" name="Graphic 7">
            <a:extLst>
              <a:ext uri="{FF2B5EF4-FFF2-40B4-BE49-F238E27FC236}">
                <a16:creationId xmlns:a16="http://schemas.microsoft.com/office/drawing/2014/main" id="{EDFCCB33-CEE6-4882-A543-9373C6B5CE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4884" y="514919"/>
            <a:ext cx="3442702" cy="830997"/>
          </a:xfrm>
          <a:prstGeom prst="rect">
            <a:avLst/>
          </a:prstGeom>
        </p:spPr>
      </p:pic>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540000" y="2700000"/>
            <a:ext cx="216946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448504" y="2772000"/>
            <a:ext cx="7272000" cy="771294"/>
          </a:xfrm>
        </p:spPr>
        <p:txBody>
          <a:bodyPr wrap="square" lIns="36000" tIns="36000" rIns="36000" bIns="36000">
            <a:noAutofit/>
          </a:bodyPr>
          <a:lstStyle>
            <a:lvl1pPr marL="0" indent="0">
              <a:lnSpc>
                <a:spcPct val="90000"/>
              </a:lnSpc>
              <a:spcAft>
                <a:spcPts val="4800"/>
              </a:spcAft>
              <a:buNone/>
              <a:defRPr sz="54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Presentation Title</a:t>
            </a:r>
            <a:endParaRPr lang="en-GB"/>
          </a:p>
        </p:txBody>
      </p:sp>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 For internal use only.</a:t>
            </a:r>
          </a:p>
        </p:txBody>
      </p:sp>
      <p:pic>
        <p:nvPicPr>
          <p:cNvPr id="14" name="Picture 13">
            <a:extLst>
              <a:ext uri="{FF2B5EF4-FFF2-40B4-BE49-F238E27FC236}">
                <a16:creationId xmlns:a16="http://schemas.microsoft.com/office/drawing/2014/main" id="{74376042-AD58-4519-B665-CAC0BA454F7F}"/>
              </a:ext>
            </a:extLst>
          </p:cNvPr>
          <p:cNvPicPr>
            <a:picLocks noChangeAspect="1"/>
          </p:cNvPicPr>
          <p:nvPr userDrawn="1"/>
        </p:nvPicPr>
        <p:blipFill rotWithShape="1">
          <a:blip r:embed="rId5">
            <a:biLevel thresh="25000"/>
          </a:blip>
          <a:srcRect r="62691"/>
          <a:stretch/>
        </p:blipFill>
        <p:spPr>
          <a:xfrm>
            <a:off x="530326" y="5409398"/>
            <a:ext cx="949787" cy="1021761"/>
          </a:xfrm>
          <a:prstGeom prst="rect">
            <a:avLst/>
          </a:prstGeom>
        </p:spPr>
      </p:pic>
      <p:sp>
        <p:nvSpPr>
          <p:cNvPr id="16" name="Text Placeholder 11">
            <a:extLst>
              <a:ext uri="{FF2B5EF4-FFF2-40B4-BE49-F238E27FC236}">
                <a16:creationId xmlns:a16="http://schemas.microsoft.com/office/drawing/2014/main" id="{AF8825D9-CCEA-41D0-84D7-A7321E9D4BFB}"/>
              </a:ext>
            </a:extLst>
          </p:cNvPr>
          <p:cNvSpPr>
            <a:spLocks noGrp="1"/>
          </p:cNvSpPr>
          <p:nvPr>
            <p:ph type="body" sz="quarter" idx="14" hasCustomPrompt="1"/>
          </p:nvPr>
        </p:nvSpPr>
        <p:spPr>
          <a:xfrm>
            <a:off x="448504" y="3558534"/>
            <a:ext cx="7272000" cy="771294"/>
          </a:xfrm>
        </p:spPr>
        <p:txBody>
          <a:bodyPr wrap="square" lIns="36000" tIns="36000" rIns="36000" bIns="36000">
            <a:noAutofit/>
          </a:bodyPr>
          <a:lstStyle>
            <a:lvl1pPr marL="0" indent="0">
              <a:lnSpc>
                <a:spcPct val="90000"/>
              </a:lnSpc>
              <a:spcAft>
                <a:spcPts val="1400"/>
              </a:spcAft>
              <a:buSzPct val="100000"/>
              <a:buFont typeface="Arial" panose="020B0604020202020204" pitchFamily="34" charset="0"/>
              <a:buNone/>
              <a:defRPr sz="2800" b="0">
                <a:solidFill>
                  <a:schemeClr val="bg1"/>
                </a:solidFill>
              </a:defRPr>
            </a:lvl1pPr>
            <a:lvl2pPr>
              <a:spcAft>
                <a:spcPts val="1400"/>
              </a:spcAft>
              <a:buFont typeface="Arial" panose="020B0604020202020204" pitchFamily="34" charset="0"/>
              <a:buChar char="•"/>
              <a:defRPr sz="2800" b="0">
                <a:solidFill>
                  <a:schemeClr val="bg1"/>
                </a:solidFill>
              </a:defRPr>
            </a:lvl2pPr>
            <a:lvl3pPr>
              <a:spcAft>
                <a:spcPts val="1400"/>
              </a:spcAft>
              <a:buSzPct val="100000"/>
              <a:buFont typeface="Arial" panose="020B0604020202020204" pitchFamily="34" charset="0"/>
              <a:buChar char="•"/>
              <a:defRPr sz="2800" b="0">
                <a:solidFill>
                  <a:schemeClr val="bg1"/>
                </a:solidFill>
              </a:defRPr>
            </a:lvl3pPr>
            <a:lvl4pPr>
              <a:spcAft>
                <a:spcPts val="1400"/>
              </a:spcAft>
              <a:buSzPct val="100000"/>
              <a:buFont typeface="Arial" panose="020B0604020202020204" pitchFamily="34" charset="0"/>
              <a:buChar char="•"/>
              <a:defRPr sz="2800" b="0">
                <a:solidFill>
                  <a:schemeClr val="bg1"/>
                </a:solidFill>
              </a:defRPr>
            </a:lvl4pPr>
            <a:lvl5pPr>
              <a:spcAft>
                <a:spcPts val="1400"/>
              </a:spcAft>
              <a:buSzPct val="100000"/>
              <a:buFont typeface="Arial" panose="020B0604020202020204" pitchFamily="34" charset="0"/>
              <a:buChar char="•"/>
              <a:defRPr sz="2800" b="0">
                <a:solidFill>
                  <a:schemeClr val="bg1"/>
                </a:solidFill>
              </a:defRPr>
            </a:lvl5pPr>
          </a:lstStyle>
          <a:p>
            <a:pPr lvl="0"/>
            <a:r>
              <a:rPr lang="en-US"/>
              <a:t>Presentation Subtitle</a:t>
            </a:r>
            <a:endParaRPr lang="en-GB"/>
          </a:p>
        </p:txBody>
      </p:sp>
    </p:spTree>
    <p:extLst>
      <p:ext uri="{BB962C8B-B14F-4D97-AF65-F5344CB8AC3E}">
        <p14:creationId xmlns:p14="http://schemas.microsoft.com/office/powerpoint/2010/main" val="82184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Text / Headset">
    <p:spTree>
      <p:nvGrpSpPr>
        <p:cNvPr id="1" name=""/>
        <p:cNvGrpSpPr/>
        <p:nvPr/>
      </p:nvGrpSpPr>
      <p:grpSpPr>
        <a:xfrm>
          <a:off x="0" y="0"/>
          <a:ext cx="0" cy="0"/>
          <a:chOff x="0" y="0"/>
          <a:chExt cx="0" cy="0"/>
        </a:xfrm>
      </p:grpSpPr>
      <p:pic>
        <p:nvPicPr>
          <p:cNvPr id="12" name="Picture 11" descr="A picture containing person, indoor, computer, computer&#10;&#10;Description automatically generated">
            <a:extLst>
              <a:ext uri="{FF2B5EF4-FFF2-40B4-BE49-F238E27FC236}">
                <a16:creationId xmlns:a16="http://schemas.microsoft.com/office/drawing/2014/main" id="{25C2EC95-7CB4-4D54-A50E-FCF11AB113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5921187" y="-2"/>
            <a:ext cx="6266329" cy="6242757"/>
          </a:xfrm>
          <a:prstGeom prst="rect">
            <a:avLst/>
          </a:prstGeom>
        </p:spPr>
      </p:pic>
      <p:sp>
        <p:nvSpPr>
          <p:cNvPr id="15" name="Rectangle 14">
            <a:extLst>
              <a:ext uri="{FF2B5EF4-FFF2-40B4-BE49-F238E27FC236}">
                <a16:creationId xmlns:a16="http://schemas.microsoft.com/office/drawing/2014/main" id="{661897B8-FE46-4EFA-9616-9448AE8642AD}"/>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Headset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1730808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Text / Male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E12BB9A-C589-4267-8D5B-A45F225FAC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269" t="781" r="27036" b="6801"/>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07D11875-62D4-46B3-8FBE-3ABC00FC28C4}"/>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5442199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Text / Female Lapto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335D6EE-31A1-46B5-A6C4-F54063BF6F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036" r="13018"/>
          <a:stretch/>
        </p:blipFill>
        <p:spPr>
          <a:xfrm>
            <a:off x="5921187" y="-2"/>
            <a:ext cx="6266329" cy="6242757"/>
          </a:xfrm>
          <a:prstGeom prst="rect">
            <a:avLst/>
          </a:prstGeom>
        </p:spPr>
      </p:pic>
      <p:sp>
        <p:nvSpPr>
          <p:cNvPr id="21" name="Rectangle 20">
            <a:extLst>
              <a:ext uri="{FF2B5EF4-FFF2-40B4-BE49-F238E27FC236}">
                <a16:creationId xmlns:a16="http://schemas.microsoft.com/office/drawing/2014/main" id="{08200374-2A89-4041-8626-FF204DA2DCB3}"/>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Female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321765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Text / Typin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3329CA4-2C3F-461E-9BFE-4762532DE2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3B6BEE94-3380-4CCE-9388-572335FE3063}"/>
              </a:ext>
            </a:extLst>
          </p:cNvPr>
          <p:cNvSpPr/>
          <p:nvPr userDrawn="1"/>
        </p:nvSpPr>
        <p:spPr>
          <a:xfrm>
            <a:off x="5925671" y="6386"/>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Typing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Text Placeholder 11">
            <a:extLst>
              <a:ext uri="{FF2B5EF4-FFF2-40B4-BE49-F238E27FC236}">
                <a16:creationId xmlns:a16="http://schemas.microsoft.com/office/drawing/2014/main" id="{FD0F255B-203F-4896-ADCF-CE26AC9BDD30}"/>
              </a:ext>
            </a:extLst>
          </p:cNvPr>
          <p:cNvSpPr>
            <a:spLocks noGrp="1"/>
          </p:cNvSpPr>
          <p:nvPr>
            <p:ph type="body" sz="quarter" idx="16" hasCustomPrompt="1"/>
          </p:nvPr>
        </p:nvSpPr>
        <p:spPr>
          <a:xfrm>
            <a:off x="6664834" y="4360834"/>
            <a:ext cx="4788000" cy="186143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24pt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2945298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Custom Imag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11" name="Picture Placeholder 2">
            <a:extLst>
              <a:ext uri="{FF2B5EF4-FFF2-40B4-BE49-F238E27FC236}">
                <a16:creationId xmlns:a16="http://schemas.microsoft.com/office/drawing/2014/main" id="{69086FEE-E1B7-436D-822A-846D2575F24E}"/>
              </a:ext>
            </a:extLst>
          </p:cNvPr>
          <p:cNvSpPr>
            <a:spLocks noGrp="1"/>
          </p:cNvSpPr>
          <p:nvPr>
            <p:ph type="pic" sz="quarter" idx="35" hasCustomPrompt="1"/>
          </p:nvPr>
        </p:nvSpPr>
        <p:spPr>
          <a:xfrm>
            <a:off x="0" y="0"/>
            <a:ext cx="6096000" cy="6225140"/>
          </a:xfrm>
          <a:solidFill>
            <a:schemeClr val="accent5"/>
          </a:solidFill>
        </p:spPr>
        <p:txBody>
          <a:bodyPr>
            <a:normAutofit/>
          </a:bodyPr>
          <a:lstStyle>
            <a:lvl1pPr marL="0" indent="0" algn="ctr">
              <a:buNone/>
              <a:defRPr sz="1000">
                <a:solidFill>
                  <a:schemeClr val="accent1"/>
                </a:solidFill>
              </a:defRPr>
            </a:lvl1pPr>
          </a:lstStyle>
          <a:p>
            <a:r>
              <a:rPr lang="en-GB"/>
              <a:t>Click centre icon to insert image</a:t>
            </a:r>
          </a:p>
        </p:txBody>
      </p:sp>
    </p:spTree>
    <p:extLst>
      <p:ext uri="{BB962C8B-B14F-4D97-AF65-F5344CB8AC3E}">
        <p14:creationId xmlns:p14="http://schemas.microsoft.com/office/powerpoint/2010/main" val="4222643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F25A2D-6E41-4121-AD97-26FBC0FC3B1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3948330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8585F54-EF64-471F-BB09-1D1CDA8547B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64167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x Text Only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274E0C5-0D44-4AAF-990B-DD5026CC0320}"/>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1104067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638464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95976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 Globe">
    <p:bg>
      <p:bgPr>
        <a:solidFill>
          <a:schemeClr val="accent1"/>
        </a:solidFill>
        <a:effectLst/>
      </p:bgPr>
    </p:bg>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5E318A0-6932-4280-AA89-9A2428C6B04C}"/>
              </a:ext>
            </a:extLst>
          </p:cNvPr>
          <p:cNvPicPr>
            <a:picLocks noChangeAspect="1"/>
          </p:cNvPicPr>
          <p:nvPr userDrawn="1"/>
        </p:nvPicPr>
        <p:blipFill rotWithShape="1">
          <a:blip r:embed="rId2">
            <a:alphaModFix amt="40000"/>
          </a:blip>
          <a:srcRect l="705" t="17568" r="24062" b="23292"/>
          <a:stretch/>
        </p:blipFill>
        <p:spPr>
          <a:xfrm>
            <a:off x="-1" y="0"/>
            <a:ext cx="12192001" cy="6858000"/>
          </a:xfrm>
          <a:prstGeom prst="rect">
            <a:avLst/>
          </a:prstGeom>
        </p:spPr>
      </p:pic>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a:t>
            </a:r>
            <a:endParaRPr lang="en-US" sz="1000">
              <a:solidFill>
                <a:prstClr val="white"/>
              </a:solidFill>
              <a:latin typeface="Calibri" panose="020F0502020204030204"/>
            </a:endParaRPr>
          </a:p>
        </p:txBody>
      </p:sp>
      <p:sp>
        <p:nvSpPr>
          <p:cNvPr id="16" name="Text Placeholder 11">
            <a:extLst>
              <a:ext uri="{FF2B5EF4-FFF2-40B4-BE49-F238E27FC236}">
                <a16:creationId xmlns:a16="http://schemas.microsoft.com/office/drawing/2014/main" id="{D206FE3E-E351-4693-8E76-7EDCCC6579EC}"/>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90000"/>
              </a:lnSpc>
              <a:spcAft>
                <a:spcPts val="4800"/>
              </a:spcAft>
              <a:buNone/>
              <a:defRPr sz="24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00</a:t>
            </a:r>
            <a:endParaRPr lang="en-GB"/>
          </a:p>
        </p:txBody>
      </p:sp>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90000"/>
              </a:lnSpc>
              <a:spcAft>
                <a:spcPts val="3200"/>
              </a:spcAft>
              <a:buFont typeface="Arial" panose="020B0604020202020204" pitchFamily="34" charset="0"/>
              <a:buNone/>
              <a:defRPr sz="3600" b="1">
                <a:solidFill>
                  <a:schemeClr val="bg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a:t>Divider / Section Break</a:t>
            </a:r>
            <a:endParaRPr lang="en-GB"/>
          </a:p>
        </p:txBody>
      </p:sp>
    </p:spTree>
    <p:extLst>
      <p:ext uri="{BB962C8B-B14F-4D97-AF65-F5344CB8AC3E}">
        <p14:creationId xmlns:p14="http://schemas.microsoft.com/office/powerpoint/2010/main" val="17287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7990796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x Text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979153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x Text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3454335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x Text Only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54516"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32799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0524480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x Topics / Details  with Image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1928AF-E336-4AA0-8351-4D5AFD9B249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41941653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x Topics / Details with Image - Dark">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3D8175F-C01E-45B7-B070-D9C24651280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9092802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x Topics / Details with Image - Dark">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3781919-D57F-41CE-A0D8-334BB3C285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156312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18616021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841466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235547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 Wave">
    <p:bg>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animal, bed, computer, sitting&#10;&#10;Description automatically generated">
            <a:extLst>
              <a:ext uri="{FF2B5EF4-FFF2-40B4-BE49-F238E27FC236}">
                <a16:creationId xmlns:a16="http://schemas.microsoft.com/office/drawing/2014/main" id="{A8B10F2D-1FD8-4E12-96FD-BFE428321B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298" r="20298"/>
          <a:stretch/>
        </p:blipFill>
        <p:spPr>
          <a:xfrm flipH="1">
            <a:off x="-1" y="0"/>
            <a:ext cx="12191999" cy="6858000"/>
          </a:xfrm>
          <a:prstGeom prst="rect">
            <a:avLst/>
          </a:prstGeom>
          <a:solidFill>
            <a:srgbClr val="0A0C40"/>
          </a:solidFill>
        </p:spPr>
      </p:pic>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a:t>
            </a:r>
            <a:endParaRPr lang="en-US" sz="100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A97AB499-F20C-42C9-9A6B-B0E6DE417516}"/>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4" name="Text Placeholder 11">
            <a:extLst>
              <a:ext uri="{FF2B5EF4-FFF2-40B4-BE49-F238E27FC236}">
                <a16:creationId xmlns:a16="http://schemas.microsoft.com/office/drawing/2014/main" id="{3D01BDE2-1B53-4088-8EF2-C2CC023B2A16}"/>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90000"/>
              </a:lnSpc>
              <a:spcAft>
                <a:spcPts val="4800"/>
              </a:spcAft>
              <a:buNone/>
              <a:defRPr sz="24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00</a:t>
            </a:r>
            <a:endParaRPr lang="en-GB"/>
          </a:p>
        </p:txBody>
      </p:sp>
      <p:sp>
        <p:nvSpPr>
          <p:cNvPr id="8" name="Text Placeholder 11">
            <a:extLst>
              <a:ext uri="{FF2B5EF4-FFF2-40B4-BE49-F238E27FC236}">
                <a16:creationId xmlns:a16="http://schemas.microsoft.com/office/drawing/2014/main" id="{405D91B7-62C3-42C7-B224-C36E92DD63C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90000"/>
              </a:lnSpc>
              <a:spcAft>
                <a:spcPts val="3200"/>
              </a:spcAft>
              <a:buFont typeface="Arial" panose="020B0604020202020204" pitchFamily="34" charset="0"/>
              <a:buNone/>
              <a:defRPr sz="3600" b="1">
                <a:solidFill>
                  <a:schemeClr val="bg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a:t>Divider / Section Break</a:t>
            </a:r>
            <a:endParaRPr lang="en-GB"/>
          </a:p>
        </p:txBody>
      </p:sp>
    </p:spTree>
    <p:extLst>
      <p:ext uri="{BB962C8B-B14F-4D97-AF65-F5344CB8AC3E}">
        <p14:creationId xmlns:p14="http://schemas.microsoft.com/office/powerpoint/2010/main" val="15149836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4"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4"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4"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4"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21873749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0641672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3047415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8x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9" name="Rectangle 28">
            <a:extLst>
              <a:ext uri="{FF2B5EF4-FFF2-40B4-BE49-F238E27FC236}">
                <a16:creationId xmlns:a16="http://schemas.microsoft.com/office/drawing/2014/main" id="{904E9A16-A7AC-41B0-AEF2-D9EB7C920D61}"/>
              </a:ext>
            </a:extLst>
          </p:cNvPr>
          <p:cNvSpPr>
            <a:spLocks/>
          </p:cNvSpPr>
          <p:nvPr userDrawn="1"/>
        </p:nvSpPr>
        <p:spPr bwMode="auto">
          <a:xfrm>
            <a:off x="407938"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9FE647EB-F836-430F-A422-06357B5E28CD}"/>
              </a:ext>
            </a:extLst>
          </p:cNvPr>
          <p:cNvCxnSpPr>
            <a:cxnSpLocks/>
          </p:cNvCxnSpPr>
          <p:nvPr userDrawn="1"/>
        </p:nvCxnSpPr>
        <p:spPr bwMode="white">
          <a:xfrm flipH="1">
            <a:off x="408856" y="3703837"/>
            <a:ext cx="2595600" cy="0"/>
          </a:xfrm>
          <a:prstGeom prst="line">
            <a:avLst/>
          </a:prstGeom>
          <a:noFill/>
          <a:ln w="57150" cap="flat" cmpd="sng" algn="ctr">
            <a:solidFill>
              <a:srgbClr val="328DFF"/>
            </a:solidFill>
            <a:prstDash val="solid"/>
            <a:miter lim="800000"/>
          </a:ln>
          <a:effectLst/>
        </p:spPr>
      </p:cxnSp>
      <p:cxnSp>
        <p:nvCxnSpPr>
          <p:cNvPr id="31" name="Straight Connector 30">
            <a:extLst>
              <a:ext uri="{FF2B5EF4-FFF2-40B4-BE49-F238E27FC236}">
                <a16:creationId xmlns:a16="http://schemas.microsoft.com/office/drawing/2014/main" id="{EC88710F-6376-4F91-AF57-C03768B9BA66}"/>
              </a:ext>
            </a:extLst>
          </p:cNvPr>
          <p:cNvCxnSpPr>
            <a:cxnSpLocks/>
          </p:cNvCxnSpPr>
          <p:nvPr userDrawn="1"/>
        </p:nvCxnSpPr>
        <p:spPr bwMode="white">
          <a:xfrm flipH="1">
            <a:off x="408856" y="1585439"/>
            <a:ext cx="2595600" cy="0"/>
          </a:xfrm>
          <a:prstGeom prst="line">
            <a:avLst/>
          </a:prstGeom>
          <a:noFill/>
          <a:ln w="12700" cap="flat" cmpd="sng" algn="ctr">
            <a:solidFill>
              <a:srgbClr val="328DFF"/>
            </a:solidFill>
            <a:prstDash val="solid"/>
            <a:miter lim="800000"/>
          </a:ln>
          <a:effectLst/>
        </p:spPr>
      </p:cxnSp>
      <p:sp>
        <p:nvSpPr>
          <p:cNvPr id="32" name="Picture Placeholder 2">
            <a:extLst>
              <a:ext uri="{FF2B5EF4-FFF2-40B4-BE49-F238E27FC236}">
                <a16:creationId xmlns:a16="http://schemas.microsoft.com/office/drawing/2014/main" id="{01B243D1-F702-4879-8349-347F12503E12}"/>
              </a:ext>
            </a:extLst>
          </p:cNvPr>
          <p:cNvSpPr>
            <a:spLocks noGrp="1"/>
          </p:cNvSpPr>
          <p:nvPr>
            <p:ph type="pic" sz="quarter" idx="34" hasCustomPrompt="1"/>
          </p:nvPr>
        </p:nvSpPr>
        <p:spPr>
          <a:xfrm>
            <a:off x="2135628"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5" name="Text Placeholder 11">
            <a:extLst>
              <a:ext uri="{FF2B5EF4-FFF2-40B4-BE49-F238E27FC236}">
                <a16:creationId xmlns:a16="http://schemas.microsoft.com/office/drawing/2014/main" id="{9C793E03-69C9-4389-A420-902BAD877B4A}"/>
              </a:ext>
            </a:extLst>
          </p:cNvPr>
          <p:cNvSpPr>
            <a:spLocks noGrp="1"/>
          </p:cNvSpPr>
          <p:nvPr>
            <p:ph type="body" sz="quarter" idx="14" hasCustomPrompt="1"/>
          </p:nvPr>
        </p:nvSpPr>
        <p:spPr>
          <a:xfrm>
            <a:off x="532111"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6" name="Text Placeholder 11">
            <a:extLst>
              <a:ext uri="{FF2B5EF4-FFF2-40B4-BE49-F238E27FC236}">
                <a16:creationId xmlns:a16="http://schemas.microsoft.com/office/drawing/2014/main" id="{B9D99A42-82A1-45DA-80A1-254D0F67002F}"/>
              </a:ext>
            </a:extLst>
          </p:cNvPr>
          <p:cNvSpPr>
            <a:spLocks noGrp="1"/>
          </p:cNvSpPr>
          <p:nvPr>
            <p:ph type="body" sz="quarter" idx="35" hasCustomPrompt="1"/>
          </p:nvPr>
        </p:nvSpPr>
        <p:spPr>
          <a:xfrm>
            <a:off x="532111"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7" name="Text Placeholder 11">
            <a:extLst>
              <a:ext uri="{FF2B5EF4-FFF2-40B4-BE49-F238E27FC236}">
                <a16:creationId xmlns:a16="http://schemas.microsoft.com/office/drawing/2014/main" id="{4FEAB019-4C00-4D95-84B6-B92C8308C662}"/>
              </a:ext>
            </a:extLst>
          </p:cNvPr>
          <p:cNvSpPr>
            <a:spLocks noGrp="1"/>
          </p:cNvSpPr>
          <p:nvPr>
            <p:ph type="body" sz="quarter" idx="16" hasCustomPrompt="1"/>
          </p:nvPr>
        </p:nvSpPr>
        <p:spPr>
          <a:xfrm>
            <a:off x="541776"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5" name="Rectangle 74">
            <a:extLst>
              <a:ext uri="{FF2B5EF4-FFF2-40B4-BE49-F238E27FC236}">
                <a16:creationId xmlns:a16="http://schemas.microsoft.com/office/drawing/2014/main" id="{3A11409A-48BE-4032-9D0B-0EDE12B86E40}"/>
              </a:ext>
            </a:extLst>
          </p:cNvPr>
          <p:cNvSpPr>
            <a:spLocks/>
          </p:cNvSpPr>
          <p:nvPr userDrawn="1"/>
        </p:nvSpPr>
        <p:spPr bwMode="auto">
          <a:xfrm>
            <a:off x="9187960"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4BDFB51E-B1C9-45A3-B84C-E977FDB0E64E}"/>
              </a:ext>
            </a:extLst>
          </p:cNvPr>
          <p:cNvCxnSpPr>
            <a:cxnSpLocks/>
          </p:cNvCxnSpPr>
          <p:nvPr userDrawn="1"/>
        </p:nvCxnSpPr>
        <p:spPr bwMode="white">
          <a:xfrm flipH="1">
            <a:off x="9188878" y="3703837"/>
            <a:ext cx="2595600" cy="0"/>
          </a:xfrm>
          <a:prstGeom prst="line">
            <a:avLst/>
          </a:prstGeom>
          <a:noFill/>
          <a:ln w="57150" cap="flat" cmpd="sng" algn="ctr">
            <a:solidFill>
              <a:srgbClr val="328DFF"/>
            </a:solidFill>
            <a:prstDash val="solid"/>
            <a:miter lim="800000"/>
          </a:ln>
          <a:effectLst/>
        </p:spPr>
      </p:cxnSp>
      <p:cxnSp>
        <p:nvCxnSpPr>
          <p:cNvPr id="77" name="Straight Connector 76">
            <a:extLst>
              <a:ext uri="{FF2B5EF4-FFF2-40B4-BE49-F238E27FC236}">
                <a16:creationId xmlns:a16="http://schemas.microsoft.com/office/drawing/2014/main" id="{06B87053-0B15-4861-9CB4-D946F1DB72B0}"/>
              </a:ext>
            </a:extLst>
          </p:cNvPr>
          <p:cNvCxnSpPr>
            <a:cxnSpLocks/>
          </p:cNvCxnSpPr>
          <p:nvPr userDrawn="1"/>
        </p:nvCxnSpPr>
        <p:spPr bwMode="white">
          <a:xfrm flipH="1">
            <a:off x="9188878" y="1585439"/>
            <a:ext cx="2595600" cy="0"/>
          </a:xfrm>
          <a:prstGeom prst="line">
            <a:avLst/>
          </a:prstGeom>
          <a:noFill/>
          <a:ln w="12700" cap="flat" cmpd="sng" algn="ctr">
            <a:solidFill>
              <a:srgbClr val="328DFF"/>
            </a:solidFill>
            <a:prstDash val="solid"/>
            <a:miter lim="800000"/>
          </a:ln>
          <a:effectLst/>
        </p:spPr>
      </p:cxnSp>
      <p:sp>
        <p:nvSpPr>
          <p:cNvPr id="78" name="Picture Placeholder 2">
            <a:extLst>
              <a:ext uri="{FF2B5EF4-FFF2-40B4-BE49-F238E27FC236}">
                <a16:creationId xmlns:a16="http://schemas.microsoft.com/office/drawing/2014/main" id="{A3B498B5-DD3A-4BF3-89B7-D438D2E7B6E8}"/>
              </a:ext>
            </a:extLst>
          </p:cNvPr>
          <p:cNvSpPr>
            <a:spLocks noGrp="1"/>
          </p:cNvSpPr>
          <p:nvPr>
            <p:ph type="pic" sz="quarter" idx="36" hasCustomPrompt="1"/>
          </p:nvPr>
        </p:nvSpPr>
        <p:spPr>
          <a:xfrm>
            <a:off x="1091565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9" name="Text Placeholder 11">
            <a:extLst>
              <a:ext uri="{FF2B5EF4-FFF2-40B4-BE49-F238E27FC236}">
                <a16:creationId xmlns:a16="http://schemas.microsoft.com/office/drawing/2014/main" id="{DD276A85-5AAF-4715-9A98-82657CD1AEB7}"/>
              </a:ext>
            </a:extLst>
          </p:cNvPr>
          <p:cNvSpPr>
            <a:spLocks noGrp="1"/>
          </p:cNvSpPr>
          <p:nvPr>
            <p:ph type="body" sz="quarter" idx="37" hasCustomPrompt="1"/>
          </p:nvPr>
        </p:nvSpPr>
        <p:spPr>
          <a:xfrm>
            <a:off x="931213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0" name="Text Placeholder 11">
            <a:extLst>
              <a:ext uri="{FF2B5EF4-FFF2-40B4-BE49-F238E27FC236}">
                <a16:creationId xmlns:a16="http://schemas.microsoft.com/office/drawing/2014/main" id="{6859BEDF-F835-48D5-B8BF-64EBAC925EC1}"/>
              </a:ext>
            </a:extLst>
          </p:cNvPr>
          <p:cNvSpPr>
            <a:spLocks noGrp="1"/>
          </p:cNvSpPr>
          <p:nvPr>
            <p:ph type="body" sz="quarter" idx="38" hasCustomPrompt="1"/>
          </p:nvPr>
        </p:nvSpPr>
        <p:spPr>
          <a:xfrm>
            <a:off x="931213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1" name="Text Placeholder 11">
            <a:extLst>
              <a:ext uri="{FF2B5EF4-FFF2-40B4-BE49-F238E27FC236}">
                <a16:creationId xmlns:a16="http://schemas.microsoft.com/office/drawing/2014/main" id="{625043C7-429C-45E2-8CE4-C89C4D9CD356}"/>
              </a:ext>
            </a:extLst>
          </p:cNvPr>
          <p:cNvSpPr>
            <a:spLocks noGrp="1"/>
          </p:cNvSpPr>
          <p:nvPr>
            <p:ph type="body" sz="quarter" idx="39" hasCustomPrompt="1"/>
          </p:nvPr>
        </p:nvSpPr>
        <p:spPr>
          <a:xfrm>
            <a:off x="932179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2" name="Rectangle 81">
            <a:extLst>
              <a:ext uri="{FF2B5EF4-FFF2-40B4-BE49-F238E27FC236}">
                <a16:creationId xmlns:a16="http://schemas.microsoft.com/office/drawing/2014/main" id="{D5BEA3C7-12A0-418E-94E6-63B813CE04D9}"/>
              </a:ext>
            </a:extLst>
          </p:cNvPr>
          <p:cNvSpPr>
            <a:spLocks/>
          </p:cNvSpPr>
          <p:nvPr userDrawn="1"/>
        </p:nvSpPr>
        <p:spPr bwMode="auto">
          <a:xfrm>
            <a:off x="3332421"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83" name="Straight Connector 82">
            <a:extLst>
              <a:ext uri="{FF2B5EF4-FFF2-40B4-BE49-F238E27FC236}">
                <a16:creationId xmlns:a16="http://schemas.microsoft.com/office/drawing/2014/main" id="{260CE87A-6079-4660-9653-9D3D29628680}"/>
              </a:ext>
            </a:extLst>
          </p:cNvPr>
          <p:cNvCxnSpPr>
            <a:cxnSpLocks/>
          </p:cNvCxnSpPr>
          <p:nvPr userDrawn="1"/>
        </p:nvCxnSpPr>
        <p:spPr bwMode="white">
          <a:xfrm flipH="1">
            <a:off x="3333339" y="3703837"/>
            <a:ext cx="2595600" cy="0"/>
          </a:xfrm>
          <a:prstGeom prst="line">
            <a:avLst/>
          </a:prstGeom>
          <a:noFill/>
          <a:ln w="57150" cap="flat" cmpd="sng" algn="ctr">
            <a:solidFill>
              <a:srgbClr val="328DFF"/>
            </a:solidFill>
            <a:prstDash val="solid"/>
            <a:miter lim="800000"/>
          </a:ln>
          <a:effectLst/>
        </p:spPr>
      </p:cxnSp>
      <p:cxnSp>
        <p:nvCxnSpPr>
          <p:cNvPr id="84" name="Straight Connector 83">
            <a:extLst>
              <a:ext uri="{FF2B5EF4-FFF2-40B4-BE49-F238E27FC236}">
                <a16:creationId xmlns:a16="http://schemas.microsoft.com/office/drawing/2014/main" id="{28531D67-4353-4D26-B86A-D7ABE36A45EE}"/>
              </a:ext>
            </a:extLst>
          </p:cNvPr>
          <p:cNvCxnSpPr>
            <a:cxnSpLocks/>
          </p:cNvCxnSpPr>
          <p:nvPr userDrawn="1"/>
        </p:nvCxnSpPr>
        <p:spPr bwMode="white">
          <a:xfrm flipH="1">
            <a:off x="3333339" y="1585439"/>
            <a:ext cx="2595600" cy="0"/>
          </a:xfrm>
          <a:prstGeom prst="line">
            <a:avLst/>
          </a:prstGeom>
          <a:noFill/>
          <a:ln w="12700" cap="flat" cmpd="sng" algn="ctr">
            <a:solidFill>
              <a:srgbClr val="328DFF"/>
            </a:solidFill>
            <a:prstDash val="solid"/>
            <a:miter lim="800000"/>
          </a:ln>
          <a:effectLst/>
        </p:spPr>
      </p:cxnSp>
      <p:sp>
        <p:nvSpPr>
          <p:cNvPr id="85" name="Picture Placeholder 2">
            <a:extLst>
              <a:ext uri="{FF2B5EF4-FFF2-40B4-BE49-F238E27FC236}">
                <a16:creationId xmlns:a16="http://schemas.microsoft.com/office/drawing/2014/main" id="{3270D8A4-8E4C-4E0B-B88B-F60502E4AAEF}"/>
              </a:ext>
            </a:extLst>
          </p:cNvPr>
          <p:cNvSpPr>
            <a:spLocks noGrp="1"/>
          </p:cNvSpPr>
          <p:nvPr>
            <p:ph type="pic" sz="quarter" idx="40" hasCustomPrompt="1"/>
          </p:nvPr>
        </p:nvSpPr>
        <p:spPr>
          <a:xfrm>
            <a:off x="5060111"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86" name="Text Placeholder 11">
            <a:extLst>
              <a:ext uri="{FF2B5EF4-FFF2-40B4-BE49-F238E27FC236}">
                <a16:creationId xmlns:a16="http://schemas.microsoft.com/office/drawing/2014/main" id="{F3628D87-3E15-4E33-939D-A2A8874C4CA2}"/>
              </a:ext>
            </a:extLst>
          </p:cNvPr>
          <p:cNvSpPr>
            <a:spLocks noGrp="1"/>
          </p:cNvSpPr>
          <p:nvPr>
            <p:ph type="body" sz="quarter" idx="41" hasCustomPrompt="1"/>
          </p:nvPr>
        </p:nvSpPr>
        <p:spPr>
          <a:xfrm>
            <a:off x="3456594"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7" name="Text Placeholder 11">
            <a:extLst>
              <a:ext uri="{FF2B5EF4-FFF2-40B4-BE49-F238E27FC236}">
                <a16:creationId xmlns:a16="http://schemas.microsoft.com/office/drawing/2014/main" id="{B1109B06-6910-4247-9178-C86CEB4423CB}"/>
              </a:ext>
            </a:extLst>
          </p:cNvPr>
          <p:cNvSpPr>
            <a:spLocks noGrp="1"/>
          </p:cNvSpPr>
          <p:nvPr>
            <p:ph type="body" sz="quarter" idx="42" hasCustomPrompt="1"/>
          </p:nvPr>
        </p:nvSpPr>
        <p:spPr>
          <a:xfrm>
            <a:off x="3456594"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8" name="Text Placeholder 11">
            <a:extLst>
              <a:ext uri="{FF2B5EF4-FFF2-40B4-BE49-F238E27FC236}">
                <a16:creationId xmlns:a16="http://schemas.microsoft.com/office/drawing/2014/main" id="{31AF7F29-9A7B-4A75-BF75-18901EED123C}"/>
              </a:ext>
            </a:extLst>
          </p:cNvPr>
          <p:cNvSpPr>
            <a:spLocks noGrp="1"/>
          </p:cNvSpPr>
          <p:nvPr>
            <p:ph type="body" sz="quarter" idx="43" hasCustomPrompt="1"/>
          </p:nvPr>
        </p:nvSpPr>
        <p:spPr>
          <a:xfrm>
            <a:off x="3466259"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9" name="Rectangle 88">
            <a:extLst>
              <a:ext uri="{FF2B5EF4-FFF2-40B4-BE49-F238E27FC236}">
                <a16:creationId xmlns:a16="http://schemas.microsoft.com/office/drawing/2014/main" id="{3B7DD125-F2C1-45CB-B2D9-F46BE174110E}"/>
              </a:ext>
            </a:extLst>
          </p:cNvPr>
          <p:cNvSpPr>
            <a:spLocks/>
          </p:cNvSpPr>
          <p:nvPr userDrawn="1"/>
        </p:nvSpPr>
        <p:spPr bwMode="auto">
          <a:xfrm>
            <a:off x="6260190"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90" name="Straight Connector 89">
            <a:extLst>
              <a:ext uri="{FF2B5EF4-FFF2-40B4-BE49-F238E27FC236}">
                <a16:creationId xmlns:a16="http://schemas.microsoft.com/office/drawing/2014/main" id="{4BBA49B9-F887-4512-A41A-E09FA02E8808}"/>
              </a:ext>
            </a:extLst>
          </p:cNvPr>
          <p:cNvCxnSpPr>
            <a:cxnSpLocks/>
          </p:cNvCxnSpPr>
          <p:nvPr userDrawn="1"/>
        </p:nvCxnSpPr>
        <p:spPr bwMode="white">
          <a:xfrm flipH="1">
            <a:off x="6261108" y="3703837"/>
            <a:ext cx="2595600" cy="0"/>
          </a:xfrm>
          <a:prstGeom prst="line">
            <a:avLst/>
          </a:prstGeom>
          <a:noFill/>
          <a:ln w="57150" cap="flat" cmpd="sng" algn="ctr">
            <a:solidFill>
              <a:srgbClr val="328DFF"/>
            </a:solidFill>
            <a:prstDash val="solid"/>
            <a:miter lim="800000"/>
          </a:ln>
          <a:effectLst/>
        </p:spPr>
      </p:cxnSp>
      <p:cxnSp>
        <p:nvCxnSpPr>
          <p:cNvPr id="91" name="Straight Connector 90">
            <a:extLst>
              <a:ext uri="{FF2B5EF4-FFF2-40B4-BE49-F238E27FC236}">
                <a16:creationId xmlns:a16="http://schemas.microsoft.com/office/drawing/2014/main" id="{E41C0090-31DB-49CE-BCE9-D9C0AF2BF0CB}"/>
              </a:ext>
            </a:extLst>
          </p:cNvPr>
          <p:cNvCxnSpPr>
            <a:cxnSpLocks/>
          </p:cNvCxnSpPr>
          <p:nvPr userDrawn="1"/>
        </p:nvCxnSpPr>
        <p:spPr bwMode="white">
          <a:xfrm flipH="1">
            <a:off x="6261108" y="1585439"/>
            <a:ext cx="2595600" cy="0"/>
          </a:xfrm>
          <a:prstGeom prst="line">
            <a:avLst/>
          </a:prstGeom>
          <a:noFill/>
          <a:ln w="12700" cap="flat" cmpd="sng" algn="ctr">
            <a:solidFill>
              <a:srgbClr val="328DFF"/>
            </a:solidFill>
            <a:prstDash val="solid"/>
            <a:miter lim="800000"/>
          </a:ln>
          <a:effectLst/>
        </p:spPr>
      </p:cxnSp>
      <p:sp>
        <p:nvSpPr>
          <p:cNvPr id="92" name="Picture Placeholder 2">
            <a:extLst>
              <a:ext uri="{FF2B5EF4-FFF2-40B4-BE49-F238E27FC236}">
                <a16:creationId xmlns:a16="http://schemas.microsoft.com/office/drawing/2014/main" id="{09F756CA-2470-4BEF-9563-2E2B78BCAB6F}"/>
              </a:ext>
            </a:extLst>
          </p:cNvPr>
          <p:cNvSpPr>
            <a:spLocks noGrp="1"/>
          </p:cNvSpPr>
          <p:nvPr>
            <p:ph type="pic" sz="quarter" idx="44" hasCustomPrompt="1"/>
          </p:nvPr>
        </p:nvSpPr>
        <p:spPr>
          <a:xfrm>
            <a:off x="798788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3" name="Text Placeholder 11">
            <a:extLst>
              <a:ext uri="{FF2B5EF4-FFF2-40B4-BE49-F238E27FC236}">
                <a16:creationId xmlns:a16="http://schemas.microsoft.com/office/drawing/2014/main" id="{69322820-27A7-438D-9EA1-5ECD76FCF436}"/>
              </a:ext>
            </a:extLst>
          </p:cNvPr>
          <p:cNvSpPr>
            <a:spLocks noGrp="1"/>
          </p:cNvSpPr>
          <p:nvPr>
            <p:ph type="body" sz="quarter" idx="45" hasCustomPrompt="1"/>
          </p:nvPr>
        </p:nvSpPr>
        <p:spPr>
          <a:xfrm>
            <a:off x="638436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4" name="Text Placeholder 11">
            <a:extLst>
              <a:ext uri="{FF2B5EF4-FFF2-40B4-BE49-F238E27FC236}">
                <a16:creationId xmlns:a16="http://schemas.microsoft.com/office/drawing/2014/main" id="{18E8C807-86BB-4505-AB95-C3FC52E038A8}"/>
              </a:ext>
            </a:extLst>
          </p:cNvPr>
          <p:cNvSpPr>
            <a:spLocks noGrp="1"/>
          </p:cNvSpPr>
          <p:nvPr>
            <p:ph type="body" sz="quarter" idx="46" hasCustomPrompt="1"/>
          </p:nvPr>
        </p:nvSpPr>
        <p:spPr>
          <a:xfrm>
            <a:off x="638436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95" name="Text Placeholder 11">
            <a:extLst>
              <a:ext uri="{FF2B5EF4-FFF2-40B4-BE49-F238E27FC236}">
                <a16:creationId xmlns:a16="http://schemas.microsoft.com/office/drawing/2014/main" id="{C1E961EB-3D23-425A-A037-45BE36491C78}"/>
              </a:ext>
            </a:extLst>
          </p:cNvPr>
          <p:cNvSpPr>
            <a:spLocks noGrp="1"/>
          </p:cNvSpPr>
          <p:nvPr>
            <p:ph type="body" sz="quarter" idx="47" hasCustomPrompt="1"/>
          </p:nvPr>
        </p:nvSpPr>
        <p:spPr>
          <a:xfrm>
            <a:off x="639402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66" name="Rectangle 65">
            <a:extLst>
              <a:ext uri="{FF2B5EF4-FFF2-40B4-BE49-F238E27FC236}">
                <a16:creationId xmlns:a16="http://schemas.microsoft.com/office/drawing/2014/main" id="{FC29C5DA-F5B9-4039-8FAB-B41CFF60895D}"/>
              </a:ext>
            </a:extLst>
          </p:cNvPr>
          <p:cNvSpPr>
            <a:spLocks/>
          </p:cNvSpPr>
          <p:nvPr userDrawn="1"/>
        </p:nvSpPr>
        <p:spPr bwMode="auto">
          <a:xfrm>
            <a:off x="407937"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67" name="Straight Connector 66">
            <a:extLst>
              <a:ext uri="{FF2B5EF4-FFF2-40B4-BE49-F238E27FC236}">
                <a16:creationId xmlns:a16="http://schemas.microsoft.com/office/drawing/2014/main" id="{BF2B61E4-0050-4C01-A3C9-02033897442C}"/>
              </a:ext>
            </a:extLst>
          </p:cNvPr>
          <p:cNvCxnSpPr>
            <a:cxnSpLocks/>
          </p:cNvCxnSpPr>
          <p:nvPr userDrawn="1"/>
        </p:nvCxnSpPr>
        <p:spPr bwMode="white">
          <a:xfrm flipH="1">
            <a:off x="408855" y="6033719"/>
            <a:ext cx="2595600" cy="0"/>
          </a:xfrm>
          <a:prstGeom prst="line">
            <a:avLst/>
          </a:prstGeom>
          <a:noFill/>
          <a:ln w="57150" cap="flat" cmpd="sng" algn="ctr">
            <a:solidFill>
              <a:srgbClr val="328DFF"/>
            </a:solidFill>
            <a:prstDash val="solid"/>
            <a:miter lim="800000"/>
          </a:ln>
          <a:effectLst/>
        </p:spPr>
      </p:cxnSp>
      <p:cxnSp>
        <p:nvCxnSpPr>
          <p:cNvPr id="68" name="Straight Connector 67">
            <a:extLst>
              <a:ext uri="{FF2B5EF4-FFF2-40B4-BE49-F238E27FC236}">
                <a16:creationId xmlns:a16="http://schemas.microsoft.com/office/drawing/2014/main" id="{F4538794-17B3-41CD-81A1-BBA7967DA78F}"/>
              </a:ext>
            </a:extLst>
          </p:cNvPr>
          <p:cNvCxnSpPr>
            <a:cxnSpLocks/>
          </p:cNvCxnSpPr>
          <p:nvPr userDrawn="1"/>
        </p:nvCxnSpPr>
        <p:spPr bwMode="white">
          <a:xfrm flipH="1">
            <a:off x="408855" y="3915321"/>
            <a:ext cx="2595600" cy="0"/>
          </a:xfrm>
          <a:prstGeom prst="line">
            <a:avLst/>
          </a:prstGeom>
          <a:noFill/>
          <a:ln w="12700" cap="flat" cmpd="sng" algn="ctr">
            <a:solidFill>
              <a:srgbClr val="328DFF"/>
            </a:solidFill>
            <a:prstDash val="solid"/>
            <a:miter lim="800000"/>
          </a:ln>
          <a:effectLst/>
        </p:spPr>
      </p:cxnSp>
      <p:sp>
        <p:nvSpPr>
          <p:cNvPr id="69" name="Picture Placeholder 2">
            <a:extLst>
              <a:ext uri="{FF2B5EF4-FFF2-40B4-BE49-F238E27FC236}">
                <a16:creationId xmlns:a16="http://schemas.microsoft.com/office/drawing/2014/main" id="{761F3D3B-E817-4785-A79A-F447FBDC17CD}"/>
              </a:ext>
            </a:extLst>
          </p:cNvPr>
          <p:cNvSpPr>
            <a:spLocks noGrp="1"/>
          </p:cNvSpPr>
          <p:nvPr>
            <p:ph type="pic" sz="quarter" idx="48" hasCustomPrompt="1"/>
          </p:nvPr>
        </p:nvSpPr>
        <p:spPr>
          <a:xfrm>
            <a:off x="2135627"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0" name="Text Placeholder 11">
            <a:extLst>
              <a:ext uri="{FF2B5EF4-FFF2-40B4-BE49-F238E27FC236}">
                <a16:creationId xmlns:a16="http://schemas.microsoft.com/office/drawing/2014/main" id="{54B3251E-086F-4263-8DCF-4CEDE07E14B7}"/>
              </a:ext>
            </a:extLst>
          </p:cNvPr>
          <p:cNvSpPr>
            <a:spLocks noGrp="1"/>
          </p:cNvSpPr>
          <p:nvPr>
            <p:ph type="body" sz="quarter" idx="49" hasCustomPrompt="1"/>
          </p:nvPr>
        </p:nvSpPr>
        <p:spPr>
          <a:xfrm>
            <a:off x="532110"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71" name="Text Placeholder 11">
            <a:extLst>
              <a:ext uri="{FF2B5EF4-FFF2-40B4-BE49-F238E27FC236}">
                <a16:creationId xmlns:a16="http://schemas.microsoft.com/office/drawing/2014/main" id="{B565E5ED-4655-4E09-BA2F-67DE8A3DF295}"/>
              </a:ext>
            </a:extLst>
          </p:cNvPr>
          <p:cNvSpPr>
            <a:spLocks noGrp="1"/>
          </p:cNvSpPr>
          <p:nvPr>
            <p:ph type="body" sz="quarter" idx="50" hasCustomPrompt="1"/>
          </p:nvPr>
        </p:nvSpPr>
        <p:spPr>
          <a:xfrm>
            <a:off x="532110"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72" name="Text Placeholder 11">
            <a:extLst>
              <a:ext uri="{FF2B5EF4-FFF2-40B4-BE49-F238E27FC236}">
                <a16:creationId xmlns:a16="http://schemas.microsoft.com/office/drawing/2014/main" id="{8AB96C0B-C8EF-4600-9DDF-B3F8450986E6}"/>
              </a:ext>
            </a:extLst>
          </p:cNvPr>
          <p:cNvSpPr>
            <a:spLocks noGrp="1"/>
          </p:cNvSpPr>
          <p:nvPr>
            <p:ph type="body" sz="quarter" idx="51" hasCustomPrompt="1"/>
          </p:nvPr>
        </p:nvSpPr>
        <p:spPr>
          <a:xfrm>
            <a:off x="541775"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five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3" name="Rectangle 72">
            <a:extLst>
              <a:ext uri="{FF2B5EF4-FFF2-40B4-BE49-F238E27FC236}">
                <a16:creationId xmlns:a16="http://schemas.microsoft.com/office/drawing/2014/main" id="{26A80F7F-793B-4358-B665-E496119AF943}"/>
              </a:ext>
            </a:extLst>
          </p:cNvPr>
          <p:cNvSpPr>
            <a:spLocks/>
          </p:cNvSpPr>
          <p:nvPr userDrawn="1"/>
        </p:nvSpPr>
        <p:spPr bwMode="auto">
          <a:xfrm>
            <a:off x="9187959"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4" name="Straight Connector 73">
            <a:extLst>
              <a:ext uri="{FF2B5EF4-FFF2-40B4-BE49-F238E27FC236}">
                <a16:creationId xmlns:a16="http://schemas.microsoft.com/office/drawing/2014/main" id="{6B2F9179-7A45-4FB5-B9F9-DDFCC6A38CA3}"/>
              </a:ext>
            </a:extLst>
          </p:cNvPr>
          <p:cNvCxnSpPr>
            <a:cxnSpLocks/>
          </p:cNvCxnSpPr>
          <p:nvPr userDrawn="1"/>
        </p:nvCxnSpPr>
        <p:spPr bwMode="white">
          <a:xfrm flipH="1">
            <a:off x="9188877" y="6033719"/>
            <a:ext cx="2595600" cy="0"/>
          </a:xfrm>
          <a:prstGeom prst="line">
            <a:avLst/>
          </a:prstGeom>
          <a:noFill/>
          <a:ln w="57150" cap="flat" cmpd="sng" algn="ctr">
            <a:solidFill>
              <a:srgbClr val="328DFF"/>
            </a:solidFill>
            <a:prstDash val="solid"/>
            <a:miter lim="800000"/>
          </a:ln>
          <a:effectLst/>
        </p:spPr>
      </p:cxnSp>
      <p:cxnSp>
        <p:nvCxnSpPr>
          <p:cNvPr id="96" name="Straight Connector 95">
            <a:extLst>
              <a:ext uri="{FF2B5EF4-FFF2-40B4-BE49-F238E27FC236}">
                <a16:creationId xmlns:a16="http://schemas.microsoft.com/office/drawing/2014/main" id="{617D7ED7-E588-4E48-A268-84A4B8E0F92E}"/>
              </a:ext>
            </a:extLst>
          </p:cNvPr>
          <p:cNvCxnSpPr>
            <a:cxnSpLocks/>
          </p:cNvCxnSpPr>
          <p:nvPr userDrawn="1"/>
        </p:nvCxnSpPr>
        <p:spPr bwMode="white">
          <a:xfrm flipH="1">
            <a:off x="9188877" y="3915321"/>
            <a:ext cx="2595600" cy="0"/>
          </a:xfrm>
          <a:prstGeom prst="line">
            <a:avLst/>
          </a:prstGeom>
          <a:noFill/>
          <a:ln w="12700" cap="flat" cmpd="sng" algn="ctr">
            <a:solidFill>
              <a:srgbClr val="328DFF"/>
            </a:solidFill>
            <a:prstDash val="solid"/>
            <a:miter lim="800000"/>
          </a:ln>
          <a:effectLst/>
        </p:spPr>
      </p:cxnSp>
      <p:sp>
        <p:nvSpPr>
          <p:cNvPr id="97" name="Picture Placeholder 2">
            <a:extLst>
              <a:ext uri="{FF2B5EF4-FFF2-40B4-BE49-F238E27FC236}">
                <a16:creationId xmlns:a16="http://schemas.microsoft.com/office/drawing/2014/main" id="{0C890FC3-5197-4102-878E-FB9649C11184}"/>
              </a:ext>
            </a:extLst>
          </p:cNvPr>
          <p:cNvSpPr>
            <a:spLocks noGrp="1"/>
          </p:cNvSpPr>
          <p:nvPr>
            <p:ph type="pic" sz="quarter" idx="52" hasCustomPrompt="1"/>
          </p:nvPr>
        </p:nvSpPr>
        <p:spPr>
          <a:xfrm>
            <a:off x="1091564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8" name="Text Placeholder 11">
            <a:extLst>
              <a:ext uri="{FF2B5EF4-FFF2-40B4-BE49-F238E27FC236}">
                <a16:creationId xmlns:a16="http://schemas.microsoft.com/office/drawing/2014/main" id="{4ED42E45-5A49-4AFE-8A43-35901F309747}"/>
              </a:ext>
            </a:extLst>
          </p:cNvPr>
          <p:cNvSpPr>
            <a:spLocks noGrp="1"/>
          </p:cNvSpPr>
          <p:nvPr>
            <p:ph type="body" sz="quarter" idx="53" hasCustomPrompt="1"/>
          </p:nvPr>
        </p:nvSpPr>
        <p:spPr>
          <a:xfrm>
            <a:off x="931213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9" name="Text Placeholder 11">
            <a:extLst>
              <a:ext uri="{FF2B5EF4-FFF2-40B4-BE49-F238E27FC236}">
                <a16:creationId xmlns:a16="http://schemas.microsoft.com/office/drawing/2014/main" id="{C00F627D-052F-4AB8-8336-47A2F454AA3A}"/>
              </a:ext>
            </a:extLst>
          </p:cNvPr>
          <p:cNvSpPr>
            <a:spLocks noGrp="1"/>
          </p:cNvSpPr>
          <p:nvPr>
            <p:ph type="body" sz="quarter" idx="54" hasCustomPrompt="1"/>
          </p:nvPr>
        </p:nvSpPr>
        <p:spPr>
          <a:xfrm>
            <a:off x="931213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0" name="Text Placeholder 11">
            <a:extLst>
              <a:ext uri="{FF2B5EF4-FFF2-40B4-BE49-F238E27FC236}">
                <a16:creationId xmlns:a16="http://schemas.microsoft.com/office/drawing/2014/main" id="{F2FA4B60-BFC6-44A0-9167-EA9C6E23A3C0}"/>
              </a:ext>
            </a:extLst>
          </p:cNvPr>
          <p:cNvSpPr>
            <a:spLocks noGrp="1"/>
          </p:cNvSpPr>
          <p:nvPr>
            <p:ph type="body" sz="quarter" idx="55" hasCustomPrompt="1"/>
          </p:nvPr>
        </p:nvSpPr>
        <p:spPr>
          <a:xfrm>
            <a:off x="932179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eight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1" name="Rectangle 100">
            <a:extLst>
              <a:ext uri="{FF2B5EF4-FFF2-40B4-BE49-F238E27FC236}">
                <a16:creationId xmlns:a16="http://schemas.microsoft.com/office/drawing/2014/main" id="{251947AB-1513-4EE9-8A86-C81296C6AAD5}"/>
              </a:ext>
            </a:extLst>
          </p:cNvPr>
          <p:cNvSpPr>
            <a:spLocks/>
          </p:cNvSpPr>
          <p:nvPr userDrawn="1"/>
        </p:nvSpPr>
        <p:spPr bwMode="auto">
          <a:xfrm>
            <a:off x="3332420"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2" name="Straight Connector 101">
            <a:extLst>
              <a:ext uri="{FF2B5EF4-FFF2-40B4-BE49-F238E27FC236}">
                <a16:creationId xmlns:a16="http://schemas.microsoft.com/office/drawing/2014/main" id="{2EBE35BB-B387-4501-A5CC-920EAE3F8100}"/>
              </a:ext>
            </a:extLst>
          </p:cNvPr>
          <p:cNvCxnSpPr>
            <a:cxnSpLocks/>
          </p:cNvCxnSpPr>
          <p:nvPr userDrawn="1"/>
        </p:nvCxnSpPr>
        <p:spPr bwMode="white">
          <a:xfrm flipH="1">
            <a:off x="3333338" y="6033719"/>
            <a:ext cx="2595600" cy="0"/>
          </a:xfrm>
          <a:prstGeom prst="line">
            <a:avLst/>
          </a:prstGeom>
          <a:noFill/>
          <a:ln w="57150" cap="flat" cmpd="sng" algn="ctr">
            <a:solidFill>
              <a:srgbClr val="328DFF"/>
            </a:solidFill>
            <a:prstDash val="solid"/>
            <a:miter lim="800000"/>
          </a:ln>
          <a:effectLst/>
        </p:spPr>
      </p:cxnSp>
      <p:cxnSp>
        <p:nvCxnSpPr>
          <p:cNvPr id="103" name="Straight Connector 102">
            <a:extLst>
              <a:ext uri="{FF2B5EF4-FFF2-40B4-BE49-F238E27FC236}">
                <a16:creationId xmlns:a16="http://schemas.microsoft.com/office/drawing/2014/main" id="{BFF513D0-A379-4F5B-B53A-2BB0C696ED35}"/>
              </a:ext>
            </a:extLst>
          </p:cNvPr>
          <p:cNvCxnSpPr>
            <a:cxnSpLocks/>
          </p:cNvCxnSpPr>
          <p:nvPr userDrawn="1"/>
        </p:nvCxnSpPr>
        <p:spPr bwMode="white">
          <a:xfrm flipH="1">
            <a:off x="3333338" y="3915321"/>
            <a:ext cx="2595600" cy="0"/>
          </a:xfrm>
          <a:prstGeom prst="line">
            <a:avLst/>
          </a:prstGeom>
          <a:noFill/>
          <a:ln w="12700" cap="flat" cmpd="sng" algn="ctr">
            <a:solidFill>
              <a:srgbClr val="328DFF"/>
            </a:solidFill>
            <a:prstDash val="solid"/>
            <a:miter lim="800000"/>
          </a:ln>
          <a:effectLst/>
        </p:spPr>
      </p:cxnSp>
      <p:sp>
        <p:nvSpPr>
          <p:cNvPr id="104" name="Picture Placeholder 2">
            <a:extLst>
              <a:ext uri="{FF2B5EF4-FFF2-40B4-BE49-F238E27FC236}">
                <a16:creationId xmlns:a16="http://schemas.microsoft.com/office/drawing/2014/main" id="{F4E5B435-F527-49EC-AD62-D5C250B34241}"/>
              </a:ext>
            </a:extLst>
          </p:cNvPr>
          <p:cNvSpPr>
            <a:spLocks noGrp="1"/>
          </p:cNvSpPr>
          <p:nvPr>
            <p:ph type="pic" sz="quarter" idx="56" hasCustomPrompt="1"/>
          </p:nvPr>
        </p:nvSpPr>
        <p:spPr>
          <a:xfrm>
            <a:off x="5060110"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05" name="Text Placeholder 11">
            <a:extLst>
              <a:ext uri="{FF2B5EF4-FFF2-40B4-BE49-F238E27FC236}">
                <a16:creationId xmlns:a16="http://schemas.microsoft.com/office/drawing/2014/main" id="{7A840617-93B9-466C-A233-75764FF189E1}"/>
              </a:ext>
            </a:extLst>
          </p:cNvPr>
          <p:cNvSpPr>
            <a:spLocks noGrp="1"/>
          </p:cNvSpPr>
          <p:nvPr>
            <p:ph type="body" sz="quarter" idx="57" hasCustomPrompt="1"/>
          </p:nvPr>
        </p:nvSpPr>
        <p:spPr>
          <a:xfrm>
            <a:off x="3456593"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06" name="Text Placeholder 11">
            <a:extLst>
              <a:ext uri="{FF2B5EF4-FFF2-40B4-BE49-F238E27FC236}">
                <a16:creationId xmlns:a16="http://schemas.microsoft.com/office/drawing/2014/main" id="{79640991-7A8D-4E73-92CC-EFB3A724FF95}"/>
              </a:ext>
            </a:extLst>
          </p:cNvPr>
          <p:cNvSpPr>
            <a:spLocks noGrp="1"/>
          </p:cNvSpPr>
          <p:nvPr>
            <p:ph type="body" sz="quarter" idx="58" hasCustomPrompt="1"/>
          </p:nvPr>
        </p:nvSpPr>
        <p:spPr>
          <a:xfrm>
            <a:off x="3456593"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7" name="Text Placeholder 11">
            <a:extLst>
              <a:ext uri="{FF2B5EF4-FFF2-40B4-BE49-F238E27FC236}">
                <a16:creationId xmlns:a16="http://schemas.microsoft.com/office/drawing/2014/main" id="{AE4F26FA-58B0-4D8E-B8D6-47721CFC079F}"/>
              </a:ext>
            </a:extLst>
          </p:cNvPr>
          <p:cNvSpPr>
            <a:spLocks noGrp="1"/>
          </p:cNvSpPr>
          <p:nvPr>
            <p:ph type="body" sz="quarter" idx="59" hasCustomPrompt="1"/>
          </p:nvPr>
        </p:nvSpPr>
        <p:spPr>
          <a:xfrm>
            <a:off x="3466258"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six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8" name="Rectangle 107">
            <a:extLst>
              <a:ext uri="{FF2B5EF4-FFF2-40B4-BE49-F238E27FC236}">
                <a16:creationId xmlns:a16="http://schemas.microsoft.com/office/drawing/2014/main" id="{3BFC7960-3528-4B9C-A694-0B922CE30239}"/>
              </a:ext>
            </a:extLst>
          </p:cNvPr>
          <p:cNvSpPr>
            <a:spLocks/>
          </p:cNvSpPr>
          <p:nvPr userDrawn="1"/>
        </p:nvSpPr>
        <p:spPr bwMode="auto">
          <a:xfrm>
            <a:off x="6260189"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9" name="Straight Connector 108">
            <a:extLst>
              <a:ext uri="{FF2B5EF4-FFF2-40B4-BE49-F238E27FC236}">
                <a16:creationId xmlns:a16="http://schemas.microsoft.com/office/drawing/2014/main" id="{09528D60-564E-40AD-B62D-8AC096893535}"/>
              </a:ext>
            </a:extLst>
          </p:cNvPr>
          <p:cNvCxnSpPr>
            <a:cxnSpLocks/>
          </p:cNvCxnSpPr>
          <p:nvPr userDrawn="1"/>
        </p:nvCxnSpPr>
        <p:spPr bwMode="white">
          <a:xfrm flipH="1">
            <a:off x="6261107" y="6033719"/>
            <a:ext cx="2595600" cy="0"/>
          </a:xfrm>
          <a:prstGeom prst="line">
            <a:avLst/>
          </a:prstGeom>
          <a:noFill/>
          <a:ln w="57150" cap="flat" cmpd="sng" algn="ctr">
            <a:solidFill>
              <a:srgbClr val="328DFF"/>
            </a:solidFill>
            <a:prstDash val="solid"/>
            <a:miter lim="800000"/>
          </a:ln>
          <a:effectLst/>
        </p:spPr>
      </p:cxnSp>
      <p:cxnSp>
        <p:nvCxnSpPr>
          <p:cNvPr id="110" name="Straight Connector 109">
            <a:extLst>
              <a:ext uri="{FF2B5EF4-FFF2-40B4-BE49-F238E27FC236}">
                <a16:creationId xmlns:a16="http://schemas.microsoft.com/office/drawing/2014/main" id="{A73C3600-673C-4706-966F-FBF07B997449}"/>
              </a:ext>
            </a:extLst>
          </p:cNvPr>
          <p:cNvCxnSpPr>
            <a:cxnSpLocks/>
          </p:cNvCxnSpPr>
          <p:nvPr userDrawn="1"/>
        </p:nvCxnSpPr>
        <p:spPr bwMode="white">
          <a:xfrm flipH="1">
            <a:off x="6261107" y="3915321"/>
            <a:ext cx="2595600" cy="0"/>
          </a:xfrm>
          <a:prstGeom prst="line">
            <a:avLst/>
          </a:prstGeom>
          <a:noFill/>
          <a:ln w="12700" cap="flat" cmpd="sng" algn="ctr">
            <a:solidFill>
              <a:srgbClr val="328DFF"/>
            </a:solidFill>
            <a:prstDash val="solid"/>
            <a:miter lim="800000"/>
          </a:ln>
          <a:effectLst/>
        </p:spPr>
      </p:cxnSp>
      <p:sp>
        <p:nvSpPr>
          <p:cNvPr id="111" name="Picture Placeholder 2">
            <a:extLst>
              <a:ext uri="{FF2B5EF4-FFF2-40B4-BE49-F238E27FC236}">
                <a16:creationId xmlns:a16="http://schemas.microsoft.com/office/drawing/2014/main" id="{977241D9-5C4E-41DA-8C6A-FD3FFF4C96CA}"/>
              </a:ext>
            </a:extLst>
          </p:cNvPr>
          <p:cNvSpPr>
            <a:spLocks noGrp="1"/>
          </p:cNvSpPr>
          <p:nvPr>
            <p:ph type="pic" sz="quarter" idx="60" hasCustomPrompt="1"/>
          </p:nvPr>
        </p:nvSpPr>
        <p:spPr>
          <a:xfrm>
            <a:off x="798787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12" name="Text Placeholder 11">
            <a:extLst>
              <a:ext uri="{FF2B5EF4-FFF2-40B4-BE49-F238E27FC236}">
                <a16:creationId xmlns:a16="http://schemas.microsoft.com/office/drawing/2014/main" id="{55BC206C-6F53-4512-9715-5AF8040742ED}"/>
              </a:ext>
            </a:extLst>
          </p:cNvPr>
          <p:cNvSpPr>
            <a:spLocks noGrp="1"/>
          </p:cNvSpPr>
          <p:nvPr>
            <p:ph type="body" sz="quarter" idx="61" hasCustomPrompt="1"/>
          </p:nvPr>
        </p:nvSpPr>
        <p:spPr>
          <a:xfrm>
            <a:off x="638436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13" name="Text Placeholder 11">
            <a:extLst>
              <a:ext uri="{FF2B5EF4-FFF2-40B4-BE49-F238E27FC236}">
                <a16:creationId xmlns:a16="http://schemas.microsoft.com/office/drawing/2014/main" id="{8BCCCA2E-6047-4133-AE3F-75050F0ED72B}"/>
              </a:ext>
            </a:extLst>
          </p:cNvPr>
          <p:cNvSpPr>
            <a:spLocks noGrp="1"/>
          </p:cNvSpPr>
          <p:nvPr>
            <p:ph type="body" sz="quarter" idx="62" hasCustomPrompt="1"/>
          </p:nvPr>
        </p:nvSpPr>
        <p:spPr>
          <a:xfrm>
            <a:off x="638436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14" name="Text Placeholder 11">
            <a:extLst>
              <a:ext uri="{FF2B5EF4-FFF2-40B4-BE49-F238E27FC236}">
                <a16:creationId xmlns:a16="http://schemas.microsoft.com/office/drawing/2014/main" id="{973732BA-F465-4836-9056-4FC394923BDB}"/>
              </a:ext>
            </a:extLst>
          </p:cNvPr>
          <p:cNvSpPr>
            <a:spLocks noGrp="1"/>
          </p:cNvSpPr>
          <p:nvPr>
            <p:ph type="body" sz="quarter" idx="63" hasCustomPrompt="1"/>
          </p:nvPr>
        </p:nvSpPr>
        <p:spPr>
          <a:xfrm>
            <a:off x="639402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seven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2037281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Title Only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Tree>
    <p:extLst>
      <p:ext uri="{BB962C8B-B14F-4D97-AF65-F5344CB8AC3E}">
        <p14:creationId xmlns:p14="http://schemas.microsoft.com/office/powerpoint/2010/main" val="4583329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Break - Wave">
    <p:bg>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animal, bed, computer, sitting&#10;&#10;Description automatically generated">
            <a:extLst>
              <a:ext uri="{FF2B5EF4-FFF2-40B4-BE49-F238E27FC236}">
                <a16:creationId xmlns:a16="http://schemas.microsoft.com/office/drawing/2014/main" id="{A8B10F2D-1FD8-4E12-96FD-BFE428321B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298" r="20298"/>
          <a:stretch/>
        </p:blipFill>
        <p:spPr>
          <a:xfrm flipH="1">
            <a:off x="-1" y="0"/>
            <a:ext cx="12191999" cy="6858000"/>
          </a:xfrm>
          <a:prstGeom prst="rect">
            <a:avLst/>
          </a:prstGeom>
          <a:solidFill>
            <a:srgbClr val="0A0C40"/>
          </a:solidFill>
        </p:spPr>
      </p:pic>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a:t>
            </a:r>
            <a:endParaRPr lang="en-US" sz="100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A97AB499-F20C-42C9-9A6B-B0E6DE417516}"/>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4" name="Text Placeholder 11">
            <a:extLst>
              <a:ext uri="{FF2B5EF4-FFF2-40B4-BE49-F238E27FC236}">
                <a16:creationId xmlns:a16="http://schemas.microsoft.com/office/drawing/2014/main" id="{3D01BDE2-1B53-4088-8EF2-C2CC023B2A16}"/>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90000"/>
              </a:lnSpc>
              <a:spcAft>
                <a:spcPts val="4800"/>
              </a:spcAft>
              <a:buNone/>
              <a:defRPr sz="24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00</a:t>
            </a:r>
            <a:endParaRPr lang="en-GB"/>
          </a:p>
        </p:txBody>
      </p:sp>
      <p:sp>
        <p:nvSpPr>
          <p:cNvPr id="8" name="Text Placeholder 11">
            <a:extLst>
              <a:ext uri="{FF2B5EF4-FFF2-40B4-BE49-F238E27FC236}">
                <a16:creationId xmlns:a16="http://schemas.microsoft.com/office/drawing/2014/main" id="{405D91B7-62C3-42C7-B224-C36E92DD63C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90000"/>
              </a:lnSpc>
              <a:spcAft>
                <a:spcPts val="3200"/>
              </a:spcAft>
              <a:buFont typeface="Arial" panose="020B0604020202020204" pitchFamily="34" charset="0"/>
              <a:buNone/>
              <a:defRPr sz="3600" b="1">
                <a:solidFill>
                  <a:schemeClr val="bg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a:t>Divider / Section Break</a:t>
            </a:r>
            <a:endParaRPr lang="en-GB"/>
          </a:p>
        </p:txBody>
      </p:sp>
    </p:spTree>
    <p:extLst>
      <p:ext uri="{BB962C8B-B14F-4D97-AF65-F5344CB8AC3E}">
        <p14:creationId xmlns:p14="http://schemas.microsoft.com/office/powerpoint/2010/main" val="1957588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78BC-22BA-416B-A553-76DE052EE5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F583CD-674A-4CA8-960D-0DCDF22036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5EB8A-8BA4-426C-905B-5F1CE0E80394}"/>
              </a:ext>
            </a:extLst>
          </p:cNvPr>
          <p:cNvSpPr>
            <a:spLocks noGrp="1"/>
          </p:cNvSpPr>
          <p:nvPr>
            <p:ph type="dt" sz="half" idx="10"/>
          </p:nvPr>
        </p:nvSpPr>
        <p:spPr/>
        <p:txBody>
          <a:bodyPr/>
          <a:lstStyle/>
          <a:p>
            <a:fld id="{96BF5A53-2FCC-457A-AA50-EE015BE7E27D}" type="datetimeFigureOut">
              <a:rPr lang="en-US" smtClean="0"/>
              <a:t>2/24/2022</a:t>
            </a:fld>
            <a:endParaRPr lang="en-US"/>
          </a:p>
        </p:txBody>
      </p:sp>
      <p:sp>
        <p:nvSpPr>
          <p:cNvPr id="5" name="Footer Placeholder 4">
            <a:extLst>
              <a:ext uri="{FF2B5EF4-FFF2-40B4-BE49-F238E27FC236}">
                <a16:creationId xmlns:a16="http://schemas.microsoft.com/office/drawing/2014/main" id="{7D087605-4BEF-4CFE-8C31-F53B19684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C432E-CDB7-49C3-B0B9-5CFD5756092A}"/>
              </a:ext>
            </a:extLst>
          </p:cNvPr>
          <p:cNvSpPr>
            <a:spLocks noGrp="1"/>
          </p:cNvSpPr>
          <p:nvPr>
            <p:ph type="sldNum" sz="quarter" idx="12"/>
          </p:nvPr>
        </p:nvSpPr>
        <p:spPr/>
        <p:txBody>
          <a:bodyPr/>
          <a:lstStyle/>
          <a:p>
            <a:fld id="{44FEFBFA-AAF9-4F97-8583-064045C5E659}" type="slidenum">
              <a:rPr lang="en-US" smtClean="0"/>
              <a:t>‹#›</a:t>
            </a:fld>
            <a:endParaRPr lang="en-US"/>
          </a:p>
        </p:txBody>
      </p:sp>
    </p:spTree>
    <p:extLst>
      <p:ext uri="{BB962C8B-B14F-4D97-AF65-F5344CB8AC3E}">
        <p14:creationId xmlns:p14="http://schemas.microsoft.com/office/powerpoint/2010/main" val="8647006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ADAFE-46AE-4C7A-8047-FADE3541ED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BC69C3-B9A8-4139-B9D3-452C521783D0}"/>
              </a:ext>
            </a:extLst>
          </p:cNvPr>
          <p:cNvSpPr>
            <a:spLocks noGrp="1"/>
          </p:cNvSpPr>
          <p:nvPr>
            <p:ph type="dt" sz="half" idx="10"/>
          </p:nvPr>
        </p:nvSpPr>
        <p:spPr/>
        <p:txBody>
          <a:bodyPr/>
          <a:lstStyle/>
          <a:p>
            <a:fld id="{96BF5A53-2FCC-457A-AA50-EE015BE7E27D}" type="datetimeFigureOut">
              <a:rPr lang="en-US" smtClean="0"/>
              <a:t>2/24/2022</a:t>
            </a:fld>
            <a:endParaRPr lang="en-US"/>
          </a:p>
        </p:txBody>
      </p:sp>
      <p:sp>
        <p:nvSpPr>
          <p:cNvPr id="4" name="Footer Placeholder 3">
            <a:extLst>
              <a:ext uri="{FF2B5EF4-FFF2-40B4-BE49-F238E27FC236}">
                <a16:creationId xmlns:a16="http://schemas.microsoft.com/office/drawing/2014/main" id="{D4CB340A-E3B8-412C-B7D0-72AB321511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C3BA02-6BE6-45E2-AFFC-58D812B2B263}"/>
              </a:ext>
            </a:extLst>
          </p:cNvPr>
          <p:cNvSpPr>
            <a:spLocks noGrp="1"/>
          </p:cNvSpPr>
          <p:nvPr>
            <p:ph type="sldNum" sz="quarter" idx="12"/>
          </p:nvPr>
        </p:nvSpPr>
        <p:spPr/>
        <p:txBody>
          <a:bodyPr/>
          <a:lstStyle/>
          <a:p>
            <a:fld id="{44FEFBFA-AAF9-4F97-8583-064045C5E659}" type="slidenum">
              <a:rPr lang="en-US" smtClean="0"/>
              <a:t>‹#›</a:t>
            </a:fld>
            <a:endParaRPr lang="en-US"/>
          </a:p>
        </p:txBody>
      </p:sp>
    </p:spTree>
    <p:extLst>
      <p:ext uri="{BB962C8B-B14F-4D97-AF65-F5344CB8AC3E}">
        <p14:creationId xmlns:p14="http://schemas.microsoft.com/office/powerpoint/2010/main" val="3420494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ext / Laptop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dirty="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dirty="0"/>
              <a:t>Header copy 18pt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dirty="0"/>
              <a:t>Body copy 12pt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dirty="0"/>
              <a:t>Text / Laptop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Graphic 24">
            <a:extLst>
              <a:ext uri="{FF2B5EF4-FFF2-40B4-BE49-F238E27FC236}">
                <a16:creationId xmlns:a16="http://schemas.microsoft.com/office/drawing/2014/main" id="{4230EC26-0D4F-4A4F-B2A7-8FC85EF793C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286250" y="1483171"/>
            <a:ext cx="7123326" cy="4074746"/>
          </a:xfrm>
          <a:prstGeom prst="rect">
            <a:avLst/>
          </a:prstGeom>
          <a:effectLst>
            <a:glow rad="228600">
              <a:schemeClr val="accent5">
                <a:satMod val="175000"/>
                <a:alpha val="15000"/>
              </a:schemeClr>
            </a:glow>
          </a:effectLst>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152564" y="1671832"/>
            <a:ext cx="5459904" cy="3492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2001477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2" name="Group 11">
            <a:extLst>
              <a:ext uri="{FF2B5EF4-FFF2-40B4-BE49-F238E27FC236}">
                <a16:creationId xmlns:a16="http://schemas.microsoft.com/office/drawing/2014/main" id="{A0969D02-1E05-4E2D-A060-18FD6A3E6FA7}"/>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445B85F7-CC00-4142-A5CC-7AAE7A81A4B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F4797BBB-0CC1-467C-B6C9-D9D0B4E3F32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0D667A7D-CF7B-4F83-B00C-6E83AD3877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F08FE282-BE2A-4A92-A886-73F87DFA1B5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FE677B31-B22C-4271-A0D8-F5CE8F59E45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216025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 Light">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A97AB499-F20C-42C9-9A6B-B0E6DE417516}"/>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4" name="Text Placeholder 11">
            <a:extLst>
              <a:ext uri="{FF2B5EF4-FFF2-40B4-BE49-F238E27FC236}">
                <a16:creationId xmlns:a16="http://schemas.microsoft.com/office/drawing/2014/main" id="{3D01BDE2-1B53-4088-8EF2-C2CC023B2A16}"/>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90000"/>
              </a:lnSpc>
              <a:spcAft>
                <a:spcPts val="4800"/>
              </a:spcAft>
              <a:buNone/>
              <a:defRPr sz="240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00</a:t>
            </a:r>
            <a:endParaRPr lang="en-GB"/>
          </a:p>
        </p:txBody>
      </p:sp>
      <p:sp>
        <p:nvSpPr>
          <p:cNvPr id="8" name="Text Placeholder 11">
            <a:extLst>
              <a:ext uri="{FF2B5EF4-FFF2-40B4-BE49-F238E27FC236}">
                <a16:creationId xmlns:a16="http://schemas.microsoft.com/office/drawing/2014/main" id="{405D91B7-62C3-42C7-B224-C36E92DD63C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90000"/>
              </a:lnSpc>
              <a:spcAft>
                <a:spcPts val="3200"/>
              </a:spcAft>
              <a:buFont typeface="Arial" panose="020B0604020202020204" pitchFamily="34" charset="0"/>
              <a:buNone/>
              <a:defRPr sz="3600" b="1">
                <a:solidFill>
                  <a:schemeClr val="accent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a:t>Divider / Section Break</a:t>
            </a:r>
            <a:endParaRPr lang="en-GB"/>
          </a:p>
        </p:txBody>
      </p:sp>
      <p:grpSp>
        <p:nvGrpSpPr>
          <p:cNvPr id="10" name="Group 9">
            <a:extLst>
              <a:ext uri="{FF2B5EF4-FFF2-40B4-BE49-F238E27FC236}">
                <a16:creationId xmlns:a16="http://schemas.microsoft.com/office/drawing/2014/main" id="{9A6F4EBC-4A67-4E71-A886-912AB2BB753D}"/>
              </a:ext>
            </a:extLst>
          </p:cNvPr>
          <p:cNvGrpSpPr/>
          <p:nvPr userDrawn="1"/>
        </p:nvGrpSpPr>
        <p:grpSpPr>
          <a:xfrm>
            <a:off x="0" y="6230056"/>
            <a:ext cx="12192000" cy="627943"/>
            <a:chOff x="0" y="6242756"/>
            <a:chExt cx="12192000" cy="627943"/>
          </a:xfrm>
        </p:grpSpPr>
        <p:sp>
          <p:nvSpPr>
            <p:cNvPr id="11" name="Rectangle 10">
              <a:extLst>
                <a:ext uri="{FF2B5EF4-FFF2-40B4-BE49-F238E27FC236}">
                  <a16:creationId xmlns:a16="http://schemas.microsoft.com/office/drawing/2014/main" id="{C1D4EA86-1255-469A-8059-258CBF10F885}"/>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TextBox 15">
              <a:extLst>
                <a:ext uri="{FF2B5EF4-FFF2-40B4-BE49-F238E27FC236}">
                  <a16:creationId xmlns:a16="http://schemas.microsoft.com/office/drawing/2014/main" id="{8254563B-2F2C-4296-A68C-5ACAB438972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Tree>
    <p:extLst>
      <p:ext uri="{BB962C8B-B14F-4D97-AF65-F5344CB8AC3E}">
        <p14:creationId xmlns:p14="http://schemas.microsoft.com/office/powerpoint/2010/main" val="1677305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B457E9F-C33A-4397-99C2-3696245963B7}"/>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F3B369CF-5162-46E5-913F-B2B3B0471F8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2AF025C9-ED3E-4F9A-8427-305D236CCE3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001DEA59-3826-455B-ACF4-DF4EF1A15C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552C2E7F-400D-4440-8160-97AD0304B4D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56608FB3-6B51-4681-B99B-64239454813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950993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0" name="Group 9">
            <a:extLst>
              <a:ext uri="{FF2B5EF4-FFF2-40B4-BE49-F238E27FC236}">
                <a16:creationId xmlns:a16="http://schemas.microsoft.com/office/drawing/2014/main" id="{AC140B4C-0C73-4C04-8CF6-FBB63546DD6A}"/>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53C5D2F2-088D-4E2C-BC55-9AF634419EB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1D44D2FC-8024-4B1A-98F4-71143CEB6FC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5D004BCB-BF65-41A3-B27B-FBC701450A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2" name="Picture 21">
              <a:extLst>
                <a:ext uri="{FF2B5EF4-FFF2-40B4-BE49-F238E27FC236}">
                  <a16:creationId xmlns:a16="http://schemas.microsoft.com/office/drawing/2014/main" id="{62A791C5-0B35-42D1-8ED0-FA20A1F40275}"/>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3" name="Straight Connector 22">
              <a:extLst>
                <a:ext uri="{FF2B5EF4-FFF2-40B4-BE49-F238E27FC236}">
                  <a16:creationId xmlns:a16="http://schemas.microsoft.com/office/drawing/2014/main" id="{93D9F8F4-A42A-4CD8-84D3-FD282FC4653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592941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2" name="Text Placeholder 11">
            <a:extLst>
              <a:ext uri="{FF2B5EF4-FFF2-40B4-BE49-F238E27FC236}">
                <a16:creationId xmlns:a16="http://schemas.microsoft.com/office/drawing/2014/main" id="{067FD758-2F7F-413B-9AE9-026454574FF7}"/>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a:p>
            <a:pPr lvl="0"/>
            <a:endParaRPr lang="en-US"/>
          </a:p>
        </p:txBody>
      </p:sp>
      <p:grpSp>
        <p:nvGrpSpPr>
          <p:cNvPr id="13" name="Group 12">
            <a:extLst>
              <a:ext uri="{FF2B5EF4-FFF2-40B4-BE49-F238E27FC236}">
                <a16:creationId xmlns:a16="http://schemas.microsoft.com/office/drawing/2014/main" id="{6CCB37FE-ACB4-407B-ACFD-5321E12B354F}"/>
              </a:ext>
            </a:extLst>
          </p:cNvPr>
          <p:cNvGrpSpPr/>
          <p:nvPr userDrawn="1"/>
        </p:nvGrpSpPr>
        <p:grpSpPr>
          <a:xfrm>
            <a:off x="0" y="6230056"/>
            <a:ext cx="12192000" cy="627943"/>
            <a:chOff x="0" y="6230056"/>
            <a:chExt cx="12192000" cy="627943"/>
          </a:xfrm>
        </p:grpSpPr>
        <p:sp>
          <p:nvSpPr>
            <p:cNvPr id="19" name="Rectangle 18">
              <a:extLst>
                <a:ext uri="{FF2B5EF4-FFF2-40B4-BE49-F238E27FC236}">
                  <a16:creationId xmlns:a16="http://schemas.microsoft.com/office/drawing/2014/main" id="{F0B718CE-BA55-4C5F-8F77-8A69EB69D46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TextBox 19">
              <a:extLst>
                <a:ext uri="{FF2B5EF4-FFF2-40B4-BE49-F238E27FC236}">
                  <a16:creationId xmlns:a16="http://schemas.microsoft.com/office/drawing/2014/main" id="{970E83D4-F029-4D3C-A5AF-5AF32B56C91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D55CFC89-D8AD-47F4-9899-F174DAAD05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315A0AB7-8578-42C1-9A84-15539DCB17CA}"/>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F1DC866B-8805-41B8-85AC-4F2F5028080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8285525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5"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1" name="Text Placeholder 11">
            <a:extLst>
              <a:ext uri="{FF2B5EF4-FFF2-40B4-BE49-F238E27FC236}">
                <a16:creationId xmlns:a16="http://schemas.microsoft.com/office/drawing/2014/main" id="{7A34237C-6590-4B12-B174-D20BE4CA16FF}"/>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grpSp>
        <p:nvGrpSpPr>
          <p:cNvPr id="13" name="Group 12">
            <a:extLst>
              <a:ext uri="{FF2B5EF4-FFF2-40B4-BE49-F238E27FC236}">
                <a16:creationId xmlns:a16="http://schemas.microsoft.com/office/drawing/2014/main" id="{7D123E64-D724-42D6-963B-9E1B2E37FF01}"/>
              </a:ext>
            </a:extLst>
          </p:cNvPr>
          <p:cNvGrpSpPr/>
          <p:nvPr userDrawn="1"/>
        </p:nvGrpSpPr>
        <p:grpSpPr>
          <a:xfrm>
            <a:off x="0" y="6230056"/>
            <a:ext cx="12192000" cy="627943"/>
            <a:chOff x="0" y="6230056"/>
            <a:chExt cx="12192000" cy="627943"/>
          </a:xfrm>
        </p:grpSpPr>
        <p:sp>
          <p:nvSpPr>
            <p:cNvPr id="19" name="Rectangle 18">
              <a:extLst>
                <a:ext uri="{FF2B5EF4-FFF2-40B4-BE49-F238E27FC236}">
                  <a16:creationId xmlns:a16="http://schemas.microsoft.com/office/drawing/2014/main" id="{B1AEE280-9588-4B04-BE04-DF676A8BFAC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TextBox 19">
              <a:extLst>
                <a:ext uri="{FF2B5EF4-FFF2-40B4-BE49-F238E27FC236}">
                  <a16:creationId xmlns:a16="http://schemas.microsoft.com/office/drawing/2014/main" id="{6E25897A-6F32-47EB-BFDA-893C7F93FED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5681DB2B-68CD-4888-B408-BC96C1BF69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6F7E0D07-D3F4-4B0F-8CFF-EA885F64726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B31B1C47-6124-4B5F-80DF-172E6CA3BD0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7593000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5861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a:p>
            <a:pPr lvl="0"/>
            <a:endParaRPr lang="en-US"/>
          </a:p>
        </p:txBody>
      </p:sp>
      <p:grpSp>
        <p:nvGrpSpPr>
          <p:cNvPr id="10" name="Group 9">
            <a:extLst>
              <a:ext uri="{FF2B5EF4-FFF2-40B4-BE49-F238E27FC236}">
                <a16:creationId xmlns:a16="http://schemas.microsoft.com/office/drawing/2014/main" id="{66F3217C-3F3F-45CE-9F5B-9AF29971E0AC}"/>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53517DD7-7E21-4F3C-AAE5-52045B91AC6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82034B06-ADCF-40CA-9C3E-F684051CCF2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D82B8657-920F-4E8B-A2EA-5442481C08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2" name="Picture 21">
              <a:extLst>
                <a:ext uri="{FF2B5EF4-FFF2-40B4-BE49-F238E27FC236}">
                  <a16:creationId xmlns:a16="http://schemas.microsoft.com/office/drawing/2014/main" id="{D3D06EF1-EE19-4149-9576-51F458C72FC3}"/>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3" name="Straight Connector 22">
              <a:extLst>
                <a:ext uri="{FF2B5EF4-FFF2-40B4-BE49-F238E27FC236}">
                  <a16:creationId xmlns:a16="http://schemas.microsoft.com/office/drawing/2014/main" id="{14D02581-A93D-4FC9-BB15-67CA32F732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2450388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Text - Dar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9A12DE-79B9-4140-8DCE-E572C97919C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49999" b="2"/>
          <a:stretch/>
        </p:blipFill>
        <p:spPr>
          <a:xfrm>
            <a:off x="6095992" y="-1"/>
            <a:ext cx="6096008" cy="6857999"/>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None/>
              <a:defRPr sz="1600" b="0">
                <a:solidFill>
                  <a:schemeClr val="bg1"/>
                </a:solidFill>
              </a:defRPr>
            </a:lvl3pPr>
            <a:lvl4pPr>
              <a:spcAft>
                <a:spcPts val="1200"/>
              </a:spcAft>
              <a:buSzPct val="100000"/>
              <a:buFont typeface="Arial" panose="020B0604020202020204" pitchFamily="34" charset="0"/>
              <a:buNone/>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Char char="•"/>
              <a:defRPr sz="1600" b="0">
                <a:solidFill>
                  <a:schemeClr val="accent6"/>
                </a:solidFill>
              </a:defRPr>
            </a:lvl2pPr>
            <a:lvl3pPr marL="536575" indent="-179388">
              <a:buFont typeface="Arial" panose="020B0604020202020204" pitchFamily="34" charset="0"/>
              <a:buChar char="•"/>
              <a:defRPr sz="1600" b="0">
                <a:solidFill>
                  <a:schemeClr val="accent6"/>
                </a:solidFill>
              </a:defRPr>
            </a:lvl3pPr>
            <a:lvl4pPr>
              <a:buSzPct val="100000"/>
              <a:buFont typeface="Arial" panose="020B0604020202020204" pitchFamily="34" charset="0"/>
              <a:buChar char="•"/>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44A97573-452E-4324-95E1-9839E2D46DC2}"/>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8B4BD561-7409-426D-BE46-17E59A8417A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E86F2DC7-F742-4664-8F69-547E8D37F4A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DEDC64D5-025D-46E1-A962-5F289E5442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8737397A-DD81-4D77-8253-60F73A70B40E}"/>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CC59BC30-459A-43E7-B582-299F8AE6FCAF}"/>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8023121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Text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6CCA9E-512C-4AF4-B0B0-C427841ADA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6095992" y="0"/>
            <a:ext cx="6096008" cy="6857999"/>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Char char="•"/>
              <a:defRPr sz="1600" b="0">
                <a:solidFill>
                  <a:schemeClr val="bg1"/>
                </a:solidFill>
              </a:defRPr>
            </a:lvl3pPr>
            <a:lvl4pPr>
              <a:spcAft>
                <a:spcPts val="1200"/>
              </a:spcAft>
              <a:buSzPct val="100000"/>
              <a:buFont typeface="Arial" panose="020B0604020202020204" pitchFamily="34" charset="0"/>
              <a:buChar char="•"/>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2" name="Group 11">
            <a:extLst>
              <a:ext uri="{FF2B5EF4-FFF2-40B4-BE49-F238E27FC236}">
                <a16:creationId xmlns:a16="http://schemas.microsoft.com/office/drawing/2014/main" id="{075AD3F4-1C83-4EDB-BDB5-FC4EEC49A94B}"/>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92ED9286-6436-4E9D-9F26-BD2CD170C09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0627E254-5B45-487A-9CEE-E30F221A26A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6A50B8FF-ADB4-4EE1-A663-AB4BEADA163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2158D3E8-5D5B-4423-A8EA-0C02B80F055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831DF99A-C79D-4CDB-A20D-C2BF9A22CDF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4106109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Text -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3E25E24-1D6E-4E13-A9DE-215798B1743F}"/>
              </a:ext>
            </a:extLst>
          </p:cNvPr>
          <p:cNvSpPr/>
          <p:nvPr userDrawn="1"/>
        </p:nvSpPr>
        <p:spPr>
          <a:xfrm>
            <a:off x="6095992" y="0"/>
            <a:ext cx="6096008" cy="6225140"/>
          </a:xfrm>
          <a:prstGeom prst="rect">
            <a:avLst/>
          </a:prstGeom>
          <a:solidFill>
            <a:srgbClr val="ADD2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a:spcAft>
                <a:spcPts val="1200"/>
              </a:spcAft>
              <a:buFont typeface="Arial" panose="020B0604020202020204" pitchFamily="34" charset="0"/>
              <a:buChar char="•"/>
              <a:defRPr sz="1600" b="0">
                <a:solidFill>
                  <a:schemeClr val="accent6"/>
                </a:solidFill>
              </a:defRPr>
            </a:lvl2pPr>
            <a:lvl3pPr>
              <a:spcAft>
                <a:spcPts val="1200"/>
              </a:spcAft>
              <a:buSzPct val="100000"/>
              <a:buFont typeface="Arial" panose="020B0604020202020204" pitchFamily="34" charset="0"/>
              <a:buChar char="•"/>
              <a:defRPr sz="1600" b="0">
                <a:solidFill>
                  <a:schemeClr val="accent6"/>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C34D2565-4807-4432-B7D2-3B0190D82ECD}"/>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323A9C06-160C-4384-B9DC-32F4D687D4B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887E2EEE-9A48-4A12-842E-3AA614F25E7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9AABAEB3-176E-45A3-8BEB-7226E71953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29B963A5-7A21-4686-AF40-303FFF4B393F}"/>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632F3CD6-D653-4FD3-B011-35F35A3930F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7309403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Text / Custom Image">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5" y="3665978"/>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46" name="Text Placeholder 11">
            <a:extLst>
              <a:ext uri="{FF2B5EF4-FFF2-40B4-BE49-F238E27FC236}">
                <a16:creationId xmlns:a16="http://schemas.microsoft.com/office/drawing/2014/main" id="{A3A82ACF-F6AE-4D5C-9FAC-2BE760B521DD}"/>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Custom Image</a:t>
            </a:r>
          </a:p>
        </p:txBody>
      </p:sp>
      <p:cxnSp>
        <p:nvCxnSpPr>
          <p:cNvPr id="47" name="Straight Connector 46">
            <a:extLst>
              <a:ext uri="{FF2B5EF4-FFF2-40B4-BE49-F238E27FC236}">
                <a16:creationId xmlns:a16="http://schemas.microsoft.com/office/drawing/2014/main" id="{4206B8F9-9A1B-49C1-BAF8-3C7C8B76EBC3}"/>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F06E6019-C836-4E17-B827-331722448598}"/>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8C1885E3-62E2-41E1-B064-88285BBE697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3" name="TextBox 12">
              <a:extLst>
                <a:ext uri="{FF2B5EF4-FFF2-40B4-BE49-F238E27FC236}">
                  <a16:creationId xmlns:a16="http://schemas.microsoft.com/office/drawing/2014/main" id="{0121F381-05A8-481F-B912-1C70F572E6E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5" name="Graphic 14">
              <a:extLst>
                <a:ext uri="{FF2B5EF4-FFF2-40B4-BE49-F238E27FC236}">
                  <a16:creationId xmlns:a16="http://schemas.microsoft.com/office/drawing/2014/main" id="{702271C5-12F7-4381-A03B-3B3CA78F77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83FE9D9F-504D-41F5-8502-51DF2191FEDA}"/>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3011BF5C-4004-47A7-8963-64DD5C8D3B4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3808007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Text / Globe">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BA68352-8C34-444A-AC17-869ECB8F451C}"/>
              </a:ext>
            </a:extLst>
          </p:cNvPr>
          <p:cNvPicPr>
            <a:picLocks noChangeAspect="1"/>
          </p:cNvPicPr>
          <p:nvPr userDrawn="1"/>
        </p:nvPicPr>
        <p:blipFill rotWithShape="1">
          <a:blip r:embed="rId2"/>
          <a:srcRect l="34863" r="33844" b="51650"/>
          <a:stretch/>
        </p:blipFill>
        <p:spPr>
          <a:xfrm>
            <a:off x="5925670" y="0"/>
            <a:ext cx="6266329"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2160398"/>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Globe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2" name="Group 11">
            <a:extLst>
              <a:ext uri="{FF2B5EF4-FFF2-40B4-BE49-F238E27FC236}">
                <a16:creationId xmlns:a16="http://schemas.microsoft.com/office/drawing/2014/main" id="{DD05A3D4-3C6F-4F0E-B5D7-18C8FE689A03}"/>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0DD3895D-ADE9-45C8-A614-7C963EA639A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2985FB48-7265-41AA-A2B4-0A78F904473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183B5413-BAC4-4FCE-A98A-2BA7B4AC3A1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7FC70084-9E2E-4E76-8D0E-A9BEC4DC015A}"/>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8EA3F146-B132-4A0A-8C23-EDA2EE2ED6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69407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x Agenda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5CC79DD-5C1A-425E-A6C5-8BEF2BE49CE3}"/>
              </a:ext>
            </a:extLst>
          </p:cNvPr>
          <p:cNvPicPr>
            <a:picLocks noChangeAspect="1"/>
          </p:cNvPicPr>
          <p:nvPr userDrawn="1"/>
        </p:nvPicPr>
        <p:blipFill>
          <a:blip r:embed="rId2"/>
          <a:stretch>
            <a:fillRect/>
          </a:stretch>
        </p:blipFill>
        <p:spPr>
          <a:xfrm>
            <a:off x="4030756" y="-342"/>
            <a:ext cx="8161246"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4" y="171831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 Here</a:t>
            </a:r>
            <a:endParaRPr lang="en-GB"/>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4" y="208524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49" name="Text Placeholder 11">
            <a:extLst>
              <a:ext uri="{FF2B5EF4-FFF2-40B4-BE49-F238E27FC236}">
                <a16:creationId xmlns:a16="http://schemas.microsoft.com/office/drawing/2014/main" id="{DFD6D333-B7AA-44B8-92E5-5F6734E467BC}"/>
              </a:ext>
            </a:extLst>
          </p:cNvPr>
          <p:cNvSpPr>
            <a:spLocks noGrp="1"/>
          </p:cNvSpPr>
          <p:nvPr>
            <p:ph type="body" sz="quarter" idx="40" hasCustomPrompt="1"/>
          </p:nvPr>
        </p:nvSpPr>
        <p:spPr>
          <a:xfrm>
            <a:off x="555734" y="528447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5 Here</a:t>
            </a:r>
            <a:endParaRPr lang="en-GB"/>
          </a:p>
        </p:txBody>
      </p:sp>
      <p:sp>
        <p:nvSpPr>
          <p:cNvPr id="50" name="Text Placeholder 11">
            <a:extLst>
              <a:ext uri="{FF2B5EF4-FFF2-40B4-BE49-F238E27FC236}">
                <a16:creationId xmlns:a16="http://schemas.microsoft.com/office/drawing/2014/main" id="{45C77B5C-B591-426C-B645-946B1B370642}"/>
              </a:ext>
            </a:extLst>
          </p:cNvPr>
          <p:cNvSpPr>
            <a:spLocks noGrp="1"/>
          </p:cNvSpPr>
          <p:nvPr>
            <p:ph type="body" sz="quarter" idx="41" hasCustomPrompt="1"/>
          </p:nvPr>
        </p:nvSpPr>
        <p:spPr>
          <a:xfrm>
            <a:off x="555734" y="565140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1" name="Text Placeholder 11">
            <a:extLst>
              <a:ext uri="{FF2B5EF4-FFF2-40B4-BE49-F238E27FC236}">
                <a16:creationId xmlns:a16="http://schemas.microsoft.com/office/drawing/2014/main" id="{DCF10482-DCF1-40ED-9308-51AEB1917FF7}"/>
              </a:ext>
            </a:extLst>
          </p:cNvPr>
          <p:cNvSpPr>
            <a:spLocks noGrp="1"/>
          </p:cNvSpPr>
          <p:nvPr>
            <p:ph type="body" sz="quarter" idx="42" hasCustomPrompt="1"/>
          </p:nvPr>
        </p:nvSpPr>
        <p:spPr>
          <a:xfrm>
            <a:off x="555734" y="260985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2 Here</a:t>
            </a:r>
            <a:endParaRPr lang="en-GB"/>
          </a:p>
        </p:txBody>
      </p:sp>
      <p:sp>
        <p:nvSpPr>
          <p:cNvPr id="52" name="Text Placeholder 11">
            <a:extLst>
              <a:ext uri="{FF2B5EF4-FFF2-40B4-BE49-F238E27FC236}">
                <a16:creationId xmlns:a16="http://schemas.microsoft.com/office/drawing/2014/main" id="{89800EA3-2EF9-465C-803E-63F77EA82DF4}"/>
              </a:ext>
            </a:extLst>
          </p:cNvPr>
          <p:cNvSpPr>
            <a:spLocks noGrp="1"/>
          </p:cNvSpPr>
          <p:nvPr>
            <p:ph type="body" sz="quarter" idx="43" hasCustomPrompt="1"/>
          </p:nvPr>
        </p:nvSpPr>
        <p:spPr>
          <a:xfrm>
            <a:off x="555734" y="297678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3" name="Text Placeholder 11">
            <a:extLst>
              <a:ext uri="{FF2B5EF4-FFF2-40B4-BE49-F238E27FC236}">
                <a16:creationId xmlns:a16="http://schemas.microsoft.com/office/drawing/2014/main" id="{766FEF0A-A784-478F-B82D-72D58C7874BD}"/>
              </a:ext>
            </a:extLst>
          </p:cNvPr>
          <p:cNvSpPr>
            <a:spLocks noGrp="1"/>
          </p:cNvSpPr>
          <p:nvPr>
            <p:ph type="body" sz="quarter" idx="44" hasCustomPrompt="1"/>
          </p:nvPr>
        </p:nvSpPr>
        <p:spPr>
          <a:xfrm>
            <a:off x="555734" y="350139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3 Here</a:t>
            </a:r>
            <a:endParaRPr lang="en-GB"/>
          </a:p>
        </p:txBody>
      </p:sp>
      <p:sp>
        <p:nvSpPr>
          <p:cNvPr id="54" name="Text Placeholder 11">
            <a:extLst>
              <a:ext uri="{FF2B5EF4-FFF2-40B4-BE49-F238E27FC236}">
                <a16:creationId xmlns:a16="http://schemas.microsoft.com/office/drawing/2014/main" id="{71CCAB6E-2FB5-4906-BF0E-A806C4D686B6}"/>
              </a:ext>
            </a:extLst>
          </p:cNvPr>
          <p:cNvSpPr>
            <a:spLocks noGrp="1"/>
          </p:cNvSpPr>
          <p:nvPr>
            <p:ph type="body" sz="quarter" idx="45" hasCustomPrompt="1"/>
          </p:nvPr>
        </p:nvSpPr>
        <p:spPr>
          <a:xfrm>
            <a:off x="555734" y="386832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5" name="Text Placeholder 11">
            <a:extLst>
              <a:ext uri="{FF2B5EF4-FFF2-40B4-BE49-F238E27FC236}">
                <a16:creationId xmlns:a16="http://schemas.microsoft.com/office/drawing/2014/main" id="{65F6321F-93DB-4FA5-8E9D-09B821BB914B}"/>
              </a:ext>
            </a:extLst>
          </p:cNvPr>
          <p:cNvSpPr>
            <a:spLocks noGrp="1"/>
          </p:cNvSpPr>
          <p:nvPr>
            <p:ph type="body" sz="quarter" idx="46" hasCustomPrompt="1"/>
          </p:nvPr>
        </p:nvSpPr>
        <p:spPr>
          <a:xfrm>
            <a:off x="555734" y="439293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4 Here</a:t>
            </a:r>
            <a:endParaRPr lang="en-GB"/>
          </a:p>
        </p:txBody>
      </p:sp>
      <p:sp>
        <p:nvSpPr>
          <p:cNvPr id="56" name="Text Placeholder 11">
            <a:extLst>
              <a:ext uri="{FF2B5EF4-FFF2-40B4-BE49-F238E27FC236}">
                <a16:creationId xmlns:a16="http://schemas.microsoft.com/office/drawing/2014/main" id="{F87CFBB9-A1E9-43D4-B8DB-9009E65F376D}"/>
              </a:ext>
            </a:extLst>
          </p:cNvPr>
          <p:cNvSpPr>
            <a:spLocks noGrp="1"/>
          </p:cNvSpPr>
          <p:nvPr>
            <p:ph type="body" sz="quarter" idx="47" hasCustomPrompt="1"/>
          </p:nvPr>
        </p:nvSpPr>
        <p:spPr>
          <a:xfrm>
            <a:off x="555734" y="475986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7" name="Text Placeholder 11">
            <a:extLst>
              <a:ext uri="{FF2B5EF4-FFF2-40B4-BE49-F238E27FC236}">
                <a16:creationId xmlns:a16="http://schemas.microsoft.com/office/drawing/2014/main" id="{40F8BAE0-DA30-44F5-A380-88A1F30E8B9F}"/>
              </a:ext>
            </a:extLst>
          </p:cNvPr>
          <p:cNvSpPr>
            <a:spLocks noGrp="1"/>
          </p:cNvSpPr>
          <p:nvPr>
            <p:ph type="body" sz="quarter" idx="13" hasCustomPrompt="1"/>
          </p:nvPr>
        </p:nvSpPr>
        <p:spPr>
          <a:xfrm>
            <a:off x="555735" y="360000"/>
            <a:ext cx="3228854"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5x Agenda</a:t>
            </a:r>
            <a:endParaRPr lang="en-GB"/>
          </a:p>
        </p:txBody>
      </p:sp>
      <p:cxnSp>
        <p:nvCxnSpPr>
          <p:cNvPr id="58" name="Straight Connector 57">
            <a:extLst>
              <a:ext uri="{FF2B5EF4-FFF2-40B4-BE49-F238E27FC236}">
                <a16:creationId xmlns:a16="http://schemas.microsoft.com/office/drawing/2014/main" id="{F0CEB799-7448-4758-8E8F-FCB99D371F3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7290626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Text / Headset">
    <p:spTree>
      <p:nvGrpSpPr>
        <p:cNvPr id="1" name=""/>
        <p:cNvGrpSpPr/>
        <p:nvPr/>
      </p:nvGrpSpPr>
      <p:grpSpPr>
        <a:xfrm>
          <a:off x="0" y="0"/>
          <a:ext cx="0" cy="0"/>
          <a:chOff x="0" y="0"/>
          <a:chExt cx="0" cy="0"/>
        </a:xfrm>
      </p:grpSpPr>
      <p:pic>
        <p:nvPicPr>
          <p:cNvPr id="12" name="Picture 11" descr="A picture containing person, indoor, computer, computer&#10;&#10;Description automatically generated">
            <a:extLst>
              <a:ext uri="{FF2B5EF4-FFF2-40B4-BE49-F238E27FC236}">
                <a16:creationId xmlns:a16="http://schemas.microsoft.com/office/drawing/2014/main" id="{25C2EC95-7CB4-4D54-A50E-FCF11AB113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5921187" y="-2"/>
            <a:ext cx="6266329" cy="6242757"/>
          </a:xfrm>
          <a:prstGeom prst="rect">
            <a:avLst/>
          </a:prstGeom>
        </p:spPr>
      </p:pic>
      <p:sp>
        <p:nvSpPr>
          <p:cNvPr id="15" name="Rectangle 14">
            <a:extLst>
              <a:ext uri="{FF2B5EF4-FFF2-40B4-BE49-F238E27FC236}">
                <a16:creationId xmlns:a16="http://schemas.microsoft.com/office/drawing/2014/main" id="{661897B8-FE46-4EFA-9616-9448AE8642AD}"/>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Headset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9" name="Group 18">
            <a:extLst>
              <a:ext uri="{FF2B5EF4-FFF2-40B4-BE49-F238E27FC236}">
                <a16:creationId xmlns:a16="http://schemas.microsoft.com/office/drawing/2014/main" id="{77602B0C-B186-4517-8306-DF04FFF3A876}"/>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A9E1430E-18BA-4450-AD65-E19722E9DF6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9E7D669A-F03A-4D30-A7B2-7230EE2DAAD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2" name="Graphic 21">
              <a:extLst>
                <a:ext uri="{FF2B5EF4-FFF2-40B4-BE49-F238E27FC236}">
                  <a16:creationId xmlns:a16="http://schemas.microsoft.com/office/drawing/2014/main" id="{2CEFC13C-0A0B-4D66-A1A9-51F9D0C1EA5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3" name="Picture 22">
              <a:extLst>
                <a:ext uri="{FF2B5EF4-FFF2-40B4-BE49-F238E27FC236}">
                  <a16:creationId xmlns:a16="http://schemas.microsoft.com/office/drawing/2014/main" id="{14C18DDA-505E-4C9D-8DA6-4850CEB85D78}"/>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4" name="Straight Connector 23">
              <a:extLst>
                <a:ext uri="{FF2B5EF4-FFF2-40B4-BE49-F238E27FC236}">
                  <a16:creationId xmlns:a16="http://schemas.microsoft.com/office/drawing/2014/main" id="{95425031-4936-4495-9880-968D4D1C0F2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1135946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Text / Male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E12BB9A-C589-4267-8D5B-A45F225FAC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269" t="781" r="27036" b="6801"/>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07D11875-62D4-46B3-8FBE-3ABC00FC28C4}"/>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EE80EF9A-D478-473F-B881-B40E5B235038}"/>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AD2EEBF9-4907-4C1C-A067-A12927FC8C4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96B7D91D-82C1-424F-A1E9-9BB61C6C94A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7006B499-2B6A-41CD-8980-FAA7DCDDF2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A0C47C9-BFED-4F30-A51C-C02321606FC2}"/>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D02F724A-39FA-4FBF-81B7-866465AFF76F}"/>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84645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Text / Female Lapto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335D6EE-31A1-46B5-A6C4-F54063BF6F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036" r="13018"/>
          <a:stretch/>
        </p:blipFill>
        <p:spPr>
          <a:xfrm>
            <a:off x="5921187" y="-2"/>
            <a:ext cx="6266329" cy="6242757"/>
          </a:xfrm>
          <a:prstGeom prst="rect">
            <a:avLst/>
          </a:prstGeom>
        </p:spPr>
      </p:pic>
      <p:sp>
        <p:nvSpPr>
          <p:cNvPr id="21" name="Rectangle 20">
            <a:extLst>
              <a:ext uri="{FF2B5EF4-FFF2-40B4-BE49-F238E27FC236}">
                <a16:creationId xmlns:a16="http://schemas.microsoft.com/office/drawing/2014/main" id="{08200374-2A89-4041-8626-FF204DA2DCB3}"/>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Female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9" name="Group 18">
            <a:extLst>
              <a:ext uri="{FF2B5EF4-FFF2-40B4-BE49-F238E27FC236}">
                <a16:creationId xmlns:a16="http://schemas.microsoft.com/office/drawing/2014/main" id="{619F5EDA-6329-4E35-A248-788F9C52245E}"/>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E9442B0C-23AA-4CD4-A7B8-B6E12D5CF04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4C7A08E3-F006-4867-8590-D3190052642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89A7E13C-A0BA-46D2-9968-C802BFF798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7B052D16-077C-40DB-9A71-D30F8E93F24F}"/>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D2D872E8-831E-4B61-B6D1-9DEBA755F3F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9122913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Text / Typin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3329CA4-2C3F-461E-9BFE-4762532DE2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3B6BEE94-3380-4CCE-9388-572335FE3063}"/>
              </a:ext>
            </a:extLst>
          </p:cNvPr>
          <p:cNvSpPr/>
          <p:nvPr userDrawn="1"/>
        </p:nvSpPr>
        <p:spPr>
          <a:xfrm>
            <a:off x="5925671" y="6386"/>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Typing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Text Placeholder 11">
            <a:extLst>
              <a:ext uri="{FF2B5EF4-FFF2-40B4-BE49-F238E27FC236}">
                <a16:creationId xmlns:a16="http://schemas.microsoft.com/office/drawing/2014/main" id="{FD0F255B-203F-4896-ADCF-CE26AC9BDD30}"/>
              </a:ext>
            </a:extLst>
          </p:cNvPr>
          <p:cNvSpPr>
            <a:spLocks noGrp="1"/>
          </p:cNvSpPr>
          <p:nvPr>
            <p:ph type="body" sz="quarter" idx="16" hasCustomPrompt="1"/>
          </p:nvPr>
        </p:nvSpPr>
        <p:spPr>
          <a:xfrm>
            <a:off x="6664834" y="4360834"/>
            <a:ext cx="4788000" cy="186143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24pt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3" name="Group 12">
            <a:extLst>
              <a:ext uri="{FF2B5EF4-FFF2-40B4-BE49-F238E27FC236}">
                <a16:creationId xmlns:a16="http://schemas.microsoft.com/office/drawing/2014/main" id="{DE1347C4-2E28-408D-8821-3D33A30D5FEE}"/>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CB220ADA-6BBF-4489-8AEA-66823665EA9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16587A23-D14A-44C1-A0D6-964E9D9CBAA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A705BA48-3AFC-4406-9982-5F1E861551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737F727D-B02D-4406-B711-D9781A247B5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8C83B393-9FF1-430E-98AC-91EF8EE5E914}"/>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128347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Custom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11" name="Picture Placeholder 2">
            <a:extLst>
              <a:ext uri="{FF2B5EF4-FFF2-40B4-BE49-F238E27FC236}">
                <a16:creationId xmlns:a16="http://schemas.microsoft.com/office/drawing/2014/main" id="{69086FEE-E1B7-436D-822A-846D2575F24E}"/>
              </a:ext>
            </a:extLst>
          </p:cNvPr>
          <p:cNvSpPr>
            <a:spLocks noGrp="1"/>
          </p:cNvSpPr>
          <p:nvPr>
            <p:ph type="pic" sz="quarter" idx="35" hasCustomPrompt="1"/>
          </p:nvPr>
        </p:nvSpPr>
        <p:spPr>
          <a:xfrm>
            <a:off x="0" y="0"/>
            <a:ext cx="6096000" cy="6225140"/>
          </a:xfrm>
          <a:solidFill>
            <a:schemeClr val="accent5"/>
          </a:solidFill>
        </p:spPr>
        <p:txBody>
          <a:bodyPr>
            <a:normAutofit/>
          </a:bodyPr>
          <a:lstStyle>
            <a:lvl1pPr marL="0" indent="0" algn="ctr">
              <a:buNone/>
              <a:defRPr sz="1000">
                <a:solidFill>
                  <a:schemeClr val="accent1"/>
                </a:solidFill>
              </a:defRPr>
            </a:lvl1pPr>
          </a:lstStyle>
          <a:p>
            <a:r>
              <a:rPr lang="en-GB"/>
              <a:t>Click centre icon to insert image</a:t>
            </a:r>
          </a:p>
        </p:txBody>
      </p:sp>
      <p:grpSp>
        <p:nvGrpSpPr>
          <p:cNvPr id="8" name="Group 7">
            <a:extLst>
              <a:ext uri="{FF2B5EF4-FFF2-40B4-BE49-F238E27FC236}">
                <a16:creationId xmlns:a16="http://schemas.microsoft.com/office/drawing/2014/main" id="{0E207CDD-EA81-407D-884A-72DFFBE25605}"/>
              </a:ext>
            </a:extLst>
          </p:cNvPr>
          <p:cNvGrpSpPr/>
          <p:nvPr userDrawn="1"/>
        </p:nvGrpSpPr>
        <p:grpSpPr>
          <a:xfrm>
            <a:off x="0" y="6230056"/>
            <a:ext cx="12192000" cy="627943"/>
            <a:chOff x="0" y="6230056"/>
            <a:chExt cx="12192000" cy="627943"/>
          </a:xfrm>
        </p:grpSpPr>
        <p:sp>
          <p:nvSpPr>
            <p:cNvPr id="9" name="Rectangle 8">
              <a:extLst>
                <a:ext uri="{FF2B5EF4-FFF2-40B4-BE49-F238E27FC236}">
                  <a16:creationId xmlns:a16="http://schemas.microsoft.com/office/drawing/2014/main" id="{1B5CFA2F-31BC-460B-B21B-37F5082CBB5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0" name="TextBox 9">
              <a:extLst>
                <a:ext uri="{FF2B5EF4-FFF2-40B4-BE49-F238E27FC236}">
                  <a16:creationId xmlns:a16="http://schemas.microsoft.com/office/drawing/2014/main" id="{87E27C2C-8892-4FA5-B61C-9AAEEA5AD14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2" name="Graphic 11">
              <a:extLst>
                <a:ext uri="{FF2B5EF4-FFF2-40B4-BE49-F238E27FC236}">
                  <a16:creationId xmlns:a16="http://schemas.microsoft.com/office/drawing/2014/main" id="{734A55A5-433F-4AD4-B742-54DBFFCF1E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3" name="Picture 12">
              <a:extLst>
                <a:ext uri="{FF2B5EF4-FFF2-40B4-BE49-F238E27FC236}">
                  <a16:creationId xmlns:a16="http://schemas.microsoft.com/office/drawing/2014/main" id="{3719DD79-052D-4CBC-80EB-E5811FE6AFBC}"/>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5" name="Straight Connector 14">
              <a:extLst>
                <a:ext uri="{FF2B5EF4-FFF2-40B4-BE49-F238E27FC236}">
                  <a16:creationId xmlns:a16="http://schemas.microsoft.com/office/drawing/2014/main" id="{405B4A99-A3D1-4EAD-ACAD-08907DA1897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3402834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F25A2D-6E41-4121-AD97-26FBC0FC3B1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20" name="Group 19">
            <a:extLst>
              <a:ext uri="{FF2B5EF4-FFF2-40B4-BE49-F238E27FC236}">
                <a16:creationId xmlns:a16="http://schemas.microsoft.com/office/drawing/2014/main" id="{0F6A9E43-7619-4AD1-858A-4664C3DF683D}"/>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3D02DBEC-37F3-46EE-88F5-8A84C3A82ED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29CCE7B3-1DE3-4C9A-9EA0-0555CA19A233}"/>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81C1AB44-2852-4C80-8CF3-239169F6EB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BB834E92-6802-402B-8E46-9A0A46B9E9A7}"/>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A8C0AE3B-7441-4375-8EAF-5FF9B10E60A2}"/>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1296709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8585F54-EF64-471F-BB09-1D1CDA8547B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20" name="Group 19">
            <a:extLst>
              <a:ext uri="{FF2B5EF4-FFF2-40B4-BE49-F238E27FC236}">
                <a16:creationId xmlns:a16="http://schemas.microsoft.com/office/drawing/2014/main" id="{F1207038-FE0D-4E6D-950F-85807745123C}"/>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14F754BD-B685-46A3-86B0-6792D24F9618}"/>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TextBox 30">
              <a:extLst>
                <a:ext uri="{FF2B5EF4-FFF2-40B4-BE49-F238E27FC236}">
                  <a16:creationId xmlns:a16="http://schemas.microsoft.com/office/drawing/2014/main" id="{BA31308B-C3D1-4A22-8E03-0D4A1DF0761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2" name="Graphic 31">
              <a:extLst>
                <a:ext uri="{FF2B5EF4-FFF2-40B4-BE49-F238E27FC236}">
                  <a16:creationId xmlns:a16="http://schemas.microsoft.com/office/drawing/2014/main" id="{3CAED66F-13E5-4275-BF4D-920007C1D1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3" name="Picture 32">
              <a:extLst>
                <a:ext uri="{FF2B5EF4-FFF2-40B4-BE49-F238E27FC236}">
                  <a16:creationId xmlns:a16="http://schemas.microsoft.com/office/drawing/2014/main" id="{C97AD01E-4276-45DF-AE4F-792664B6C38E}"/>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4" name="Straight Connector 33">
              <a:extLst>
                <a:ext uri="{FF2B5EF4-FFF2-40B4-BE49-F238E27FC236}">
                  <a16:creationId xmlns:a16="http://schemas.microsoft.com/office/drawing/2014/main" id="{AD4E04CC-8BCD-4074-878B-1941BDA43700}"/>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4531329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x Text Only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274E0C5-0D44-4AAF-990B-DD5026CC0320}"/>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BD75A773-C74F-4B6B-803D-F0B65F89A023}"/>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49D7A458-C8D3-4074-81C0-E29779F3C445}"/>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TextBox 33">
              <a:extLst>
                <a:ext uri="{FF2B5EF4-FFF2-40B4-BE49-F238E27FC236}">
                  <a16:creationId xmlns:a16="http://schemas.microsoft.com/office/drawing/2014/main" id="{34BA8637-53A4-491A-8DCC-1DC97EA5700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6" name="Graphic 35">
              <a:extLst>
                <a:ext uri="{FF2B5EF4-FFF2-40B4-BE49-F238E27FC236}">
                  <a16:creationId xmlns:a16="http://schemas.microsoft.com/office/drawing/2014/main" id="{E072DB9D-8B6D-4BE0-9297-F70574A7D9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7" name="Picture 36">
              <a:extLst>
                <a:ext uri="{FF2B5EF4-FFF2-40B4-BE49-F238E27FC236}">
                  <a16:creationId xmlns:a16="http://schemas.microsoft.com/office/drawing/2014/main" id="{C71F6FE8-7002-4846-8FE7-46148660282D}"/>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8" name="Straight Connector 37">
              <a:extLst>
                <a:ext uri="{FF2B5EF4-FFF2-40B4-BE49-F238E27FC236}">
                  <a16:creationId xmlns:a16="http://schemas.microsoft.com/office/drawing/2014/main" id="{D027C204-5781-4637-9311-0D16BBE34AA9}"/>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0171666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20C47AD6-8A73-4493-8124-64764A4D7DFB}"/>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554E6BB-2B9E-4EC2-8573-85CFE15AAD2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BBED06A4-5650-4B30-A608-444382264AF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AED2FEB3-5D76-4624-8327-7D7F6DDD790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E48A1972-6368-44D2-8198-9BA6AB1E9AAD}"/>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714B8A12-4C49-4420-AC9A-2D8ED4B35CD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2081735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8183FB19-7BC4-4E98-87F2-E0F075EA02F0}"/>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6C3B6A2-CD2E-4CD0-BCCE-53571F24907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00AC46E3-5C74-40E1-B32B-2C128B6CB28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3EABCBF7-DF94-43A2-903F-570B80F3A8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5C9C4724-3E6C-4E84-B076-C5F197314EE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75A5061A-C967-4738-AE36-29C8D5764329}"/>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240767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x Agenda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5CC79DD-5C1A-425E-A6C5-8BEF2BE49CE3}"/>
              </a:ext>
            </a:extLst>
          </p:cNvPr>
          <p:cNvPicPr>
            <a:picLocks noChangeAspect="1"/>
          </p:cNvPicPr>
          <p:nvPr userDrawn="1"/>
        </p:nvPicPr>
        <p:blipFill rotWithShape="1">
          <a:blip r:embed="rId2"/>
          <a:srcRect l="50602"/>
          <a:stretch/>
        </p:blipFill>
        <p:spPr>
          <a:xfrm>
            <a:off x="8160542" y="-342"/>
            <a:ext cx="4031459"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93" name="Text Placeholder 11">
            <a:extLst>
              <a:ext uri="{FF2B5EF4-FFF2-40B4-BE49-F238E27FC236}">
                <a16:creationId xmlns:a16="http://schemas.microsoft.com/office/drawing/2014/main" id="{F91B669A-5DF1-4F22-8D3E-4255BECEE323}"/>
              </a:ext>
            </a:extLst>
          </p:cNvPr>
          <p:cNvSpPr>
            <a:spLocks noGrp="1"/>
          </p:cNvSpPr>
          <p:nvPr>
            <p:ph type="body" sz="quarter" idx="14" hasCustomPrompt="1"/>
          </p:nvPr>
        </p:nvSpPr>
        <p:spPr>
          <a:xfrm>
            <a:off x="555735" y="171831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 Here</a:t>
            </a:r>
            <a:endParaRPr lang="en-GB"/>
          </a:p>
        </p:txBody>
      </p:sp>
      <p:sp>
        <p:nvSpPr>
          <p:cNvPr id="94" name="Text Placeholder 11">
            <a:extLst>
              <a:ext uri="{FF2B5EF4-FFF2-40B4-BE49-F238E27FC236}">
                <a16:creationId xmlns:a16="http://schemas.microsoft.com/office/drawing/2014/main" id="{AE5DB14F-17E5-46A2-B4BE-D12C8FDCBEF7}"/>
              </a:ext>
            </a:extLst>
          </p:cNvPr>
          <p:cNvSpPr>
            <a:spLocks noGrp="1"/>
          </p:cNvSpPr>
          <p:nvPr>
            <p:ph type="body" sz="quarter" idx="15" hasCustomPrompt="1"/>
          </p:nvPr>
        </p:nvSpPr>
        <p:spPr>
          <a:xfrm>
            <a:off x="555735" y="208524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5" name="Text Placeholder 11">
            <a:extLst>
              <a:ext uri="{FF2B5EF4-FFF2-40B4-BE49-F238E27FC236}">
                <a16:creationId xmlns:a16="http://schemas.microsoft.com/office/drawing/2014/main" id="{FFD039CC-8935-4888-8F08-5B2AE838972F}"/>
              </a:ext>
            </a:extLst>
          </p:cNvPr>
          <p:cNvSpPr>
            <a:spLocks noGrp="1"/>
          </p:cNvSpPr>
          <p:nvPr>
            <p:ph type="body" sz="quarter" idx="40" hasCustomPrompt="1"/>
          </p:nvPr>
        </p:nvSpPr>
        <p:spPr>
          <a:xfrm>
            <a:off x="555735" y="528447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5 Here</a:t>
            </a:r>
            <a:endParaRPr lang="en-GB"/>
          </a:p>
        </p:txBody>
      </p:sp>
      <p:sp>
        <p:nvSpPr>
          <p:cNvPr id="96" name="Text Placeholder 11">
            <a:extLst>
              <a:ext uri="{FF2B5EF4-FFF2-40B4-BE49-F238E27FC236}">
                <a16:creationId xmlns:a16="http://schemas.microsoft.com/office/drawing/2014/main" id="{33BF9439-61D8-4DD7-B31F-8700BB2B04B7}"/>
              </a:ext>
            </a:extLst>
          </p:cNvPr>
          <p:cNvSpPr>
            <a:spLocks noGrp="1"/>
          </p:cNvSpPr>
          <p:nvPr>
            <p:ph type="body" sz="quarter" idx="41" hasCustomPrompt="1"/>
          </p:nvPr>
        </p:nvSpPr>
        <p:spPr>
          <a:xfrm>
            <a:off x="555735" y="565140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7" name="Text Placeholder 11">
            <a:extLst>
              <a:ext uri="{FF2B5EF4-FFF2-40B4-BE49-F238E27FC236}">
                <a16:creationId xmlns:a16="http://schemas.microsoft.com/office/drawing/2014/main" id="{70ABFF7C-DD06-420D-8716-47CF8DDA86B6}"/>
              </a:ext>
            </a:extLst>
          </p:cNvPr>
          <p:cNvSpPr>
            <a:spLocks noGrp="1"/>
          </p:cNvSpPr>
          <p:nvPr>
            <p:ph type="body" sz="quarter" idx="42" hasCustomPrompt="1"/>
          </p:nvPr>
        </p:nvSpPr>
        <p:spPr>
          <a:xfrm>
            <a:off x="555735" y="260985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2 Here</a:t>
            </a:r>
            <a:endParaRPr lang="en-GB"/>
          </a:p>
        </p:txBody>
      </p:sp>
      <p:sp>
        <p:nvSpPr>
          <p:cNvPr id="98" name="Text Placeholder 11">
            <a:extLst>
              <a:ext uri="{FF2B5EF4-FFF2-40B4-BE49-F238E27FC236}">
                <a16:creationId xmlns:a16="http://schemas.microsoft.com/office/drawing/2014/main" id="{EDBC1799-2E69-42C2-96E8-399AF82724E1}"/>
              </a:ext>
            </a:extLst>
          </p:cNvPr>
          <p:cNvSpPr>
            <a:spLocks noGrp="1"/>
          </p:cNvSpPr>
          <p:nvPr>
            <p:ph type="body" sz="quarter" idx="43" hasCustomPrompt="1"/>
          </p:nvPr>
        </p:nvSpPr>
        <p:spPr>
          <a:xfrm>
            <a:off x="555735" y="297678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9" name="Text Placeholder 11">
            <a:extLst>
              <a:ext uri="{FF2B5EF4-FFF2-40B4-BE49-F238E27FC236}">
                <a16:creationId xmlns:a16="http://schemas.microsoft.com/office/drawing/2014/main" id="{9CB8194D-B2AB-4E9B-90E5-4F4548CF8C0C}"/>
              </a:ext>
            </a:extLst>
          </p:cNvPr>
          <p:cNvSpPr>
            <a:spLocks noGrp="1"/>
          </p:cNvSpPr>
          <p:nvPr>
            <p:ph type="body" sz="quarter" idx="44" hasCustomPrompt="1"/>
          </p:nvPr>
        </p:nvSpPr>
        <p:spPr>
          <a:xfrm>
            <a:off x="555735" y="350139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3 Here</a:t>
            </a:r>
            <a:endParaRPr lang="en-GB"/>
          </a:p>
        </p:txBody>
      </p:sp>
      <p:sp>
        <p:nvSpPr>
          <p:cNvPr id="100" name="Text Placeholder 11">
            <a:extLst>
              <a:ext uri="{FF2B5EF4-FFF2-40B4-BE49-F238E27FC236}">
                <a16:creationId xmlns:a16="http://schemas.microsoft.com/office/drawing/2014/main" id="{E3E4942E-536C-436E-AC8E-80CB94A7A9AB}"/>
              </a:ext>
            </a:extLst>
          </p:cNvPr>
          <p:cNvSpPr>
            <a:spLocks noGrp="1"/>
          </p:cNvSpPr>
          <p:nvPr>
            <p:ph type="body" sz="quarter" idx="45" hasCustomPrompt="1"/>
          </p:nvPr>
        </p:nvSpPr>
        <p:spPr>
          <a:xfrm>
            <a:off x="555735" y="386832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1" name="Text Placeholder 11">
            <a:extLst>
              <a:ext uri="{FF2B5EF4-FFF2-40B4-BE49-F238E27FC236}">
                <a16:creationId xmlns:a16="http://schemas.microsoft.com/office/drawing/2014/main" id="{4BF70F2C-E835-4B31-BB0F-3CE3BF50B6E0}"/>
              </a:ext>
            </a:extLst>
          </p:cNvPr>
          <p:cNvSpPr>
            <a:spLocks noGrp="1"/>
          </p:cNvSpPr>
          <p:nvPr>
            <p:ph type="body" sz="quarter" idx="46" hasCustomPrompt="1"/>
          </p:nvPr>
        </p:nvSpPr>
        <p:spPr>
          <a:xfrm>
            <a:off x="555735" y="439293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4 Here</a:t>
            </a:r>
            <a:endParaRPr lang="en-GB"/>
          </a:p>
        </p:txBody>
      </p:sp>
      <p:sp>
        <p:nvSpPr>
          <p:cNvPr id="102" name="Text Placeholder 11">
            <a:extLst>
              <a:ext uri="{FF2B5EF4-FFF2-40B4-BE49-F238E27FC236}">
                <a16:creationId xmlns:a16="http://schemas.microsoft.com/office/drawing/2014/main" id="{8E6D8920-BA7A-4DF7-8619-29308775169A}"/>
              </a:ext>
            </a:extLst>
          </p:cNvPr>
          <p:cNvSpPr>
            <a:spLocks noGrp="1"/>
          </p:cNvSpPr>
          <p:nvPr>
            <p:ph type="body" sz="quarter" idx="47" hasCustomPrompt="1"/>
          </p:nvPr>
        </p:nvSpPr>
        <p:spPr>
          <a:xfrm>
            <a:off x="555735" y="475986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3" name="Text Placeholder 11">
            <a:extLst>
              <a:ext uri="{FF2B5EF4-FFF2-40B4-BE49-F238E27FC236}">
                <a16:creationId xmlns:a16="http://schemas.microsoft.com/office/drawing/2014/main" id="{5D881844-BBC3-4C44-84EB-83222E9B1A9E}"/>
              </a:ext>
            </a:extLst>
          </p:cNvPr>
          <p:cNvSpPr>
            <a:spLocks noGrp="1"/>
          </p:cNvSpPr>
          <p:nvPr>
            <p:ph type="body" sz="quarter" idx="60" hasCustomPrompt="1"/>
          </p:nvPr>
        </p:nvSpPr>
        <p:spPr>
          <a:xfrm>
            <a:off x="4380424" y="171831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6 Here</a:t>
            </a:r>
            <a:endParaRPr lang="en-GB"/>
          </a:p>
        </p:txBody>
      </p:sp>
      <p:sp>
        <p:nvSpPr>
          <p:cNvPr id="104" name="Text Placeholder 11">
            <a:extLst>
              <a:ext uri="{FF2B5EF4-FFF2-40B4-BE49-F238E27FC236}">
                <a16:creationId xmlns:a16="http://schemas.microsoft.com/office/drawing/2014/main" id="{85FD1A38-E393-4D4B-82B0-37B93F01D60B}"/>
              </a:ext>
            </a:extLst>
          </p:cNvPr>
          <p:cNvSpPr>
            <a:spLocks noGrp="1"/>
          </p:cNvSpPr>
          <p:nvPr>
            <p:ph type="body" sz="quarter" idx="61" hasCustomPrompt="1"/>
          </p:nvPr>
        </p:nvSpPr>
        <p:spPr>
          <a:xfrm>
            <a:off x="4380424" y="208524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5" name="Text Placeholder 11">
            <a:extLst>
              <a:ext uri="{FF2B5EF4-FFF2-40B4-BE49-F238E27FC236}">
                <a16:creationId xmlns:a16="http://schemas.microsoft.com/office/drawing/2014/main" id="{008DBC3D-DA59-413C-98F5-17DBD01EAD5F}"/>
              </a:ext>
            </a:extLst>
          </p:cNvPr>
          <p:cNvSpPr>
            <a:spLocks noGrp="1"/>
          </p:cNvSpPr>
          <p:nvPr>
            <p:ph type="body" sz="quarter" idx="62" hasCustomPrompt="1"/>
          </p:nvPr>
        </p:nvSpPr>
        <p:spPr>
          <a:xfrm>
            <a:off x="4380424" y="528447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10 Here</a:t>
            </a:r>
            <a:endParaRPr lang="en-GB"/>
          </a:p>
        </p:txBody>
      </p:sp>
      <p:sp>
        <p:nvSpPr>
          <p:cNvPr id="106" name="Text Placeholder 11">
            <a:extLst>
              <a:ext uri="{FF2B5EF4-FFF2-40B4-BE49-F238E27FC236}">
                <a16:creationId xmlns:a16="http://schemas.microsoft.com/office/drawing/2014/main" id="{5981B885-3915-411F-88AD-985DAB4F033B}"/>
              </a:ext>
            </a:extLst>
          </p:cNvPr>
          <p:cNvSpPr>
            <a:spLocks noGrp="1"/>
          </p:cNvSpPr>
          <p:nvPr>
            <p:ph type="body" sz="quarter" idx="63" hasCustomPrompt="1"/>
          </p:nvPr>
        </p:nvSpPr>
        <p:spPr>
          <a:xfrm>
            <a:off x="4380424" y="565140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7" name="Text Placeholder 11">
            <a:extLst>
              <a:ext uri="{FF2B5EF4-FFF2-40B4-BE49-F238E27FC236}">
                <a16:creationId xmlns:a16="http://schemas.microsoft.com/office/drawing/2014/main" id="{174E5C50-62F8-492B-9B43-F30EEAFE4D01}"/>
              </a:ext>
            </a:extLst>
          </p:cNvPr>
          <p:cNvSpPr>
            <a:spLocks noGrp="1"/>
          </p:cNvSpPr>
          <p:nvPr>
            <p:ph type="body" sz="quarter" idx="64" hasCustomPrompt="1"/>
          </p:nvPr>
        </p:nvSpPr>
        <p:spPr>
          <a:xfrm>
            <a:off x="4380424" y="260985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7 Here</a:t>
            </a:r>
            <a:endParaRPr lang="en-GB"/>
          </a:p>
        </p:txBody>
      </p:sp>
      <p:sp>
        <p:nvSpPr>
          <p:cNvPr id="108" name="Text Placeholder 11">
            <a:extLst>
              <a:ext uri="{FF2B5EF4-FFF2-40B4-BE49-F238E27FC236}">
                <a16:creationId xmlns:a16="http://schemas.microsoft.com/office/drawing/2014/main" id="{5B78BFC9-5654-4730-AE9B-1D6200389B2D}"/>
              </a:ext>
            </a:extLst>
          </p:cNvPr>
          <p:cNvSpPr>
            <a:spLocks noGrp="1"/>
          </p:cNvSpPr>
          <p:nvPr>
            <p:ph type="body" sz="quarter" idx="65" hasCustomPrompt="1"/>
          </p:nvPr>
        </p:nvSpPr>
        <p:spPr>
          <a:xfrm>
            <a:off x="4380424" y="297678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9" name="Text Placeholder 11">
            <a:extLst>
              <a:ext uri="{FF2B5EF4-FFF2-40B4-BE49-F238E27FC236}">
                <a16:creationId xmlns:a16="http://schemas.microsoft.com/office/drawing/2014/main" id="{90968244-F953-47ED-8D95-BCCCE97F4507}"/>
              </a:ext>
            </a:extLst>
          </p:cNvPr>
          <p:cNvSpPr>
            <a:spLocks noGrp="1"/>
          </p:cNvSpPr>
          <p:nvPr>
            <p:ph type="body" sz="quarter" idx="66" hasCustomPrompt="1"/>
          </p:nvPr>
        </p:nvSpPr>
        <p:spPr>
          <a:xfrm>
            <a:off x="4380424" y="350139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8 Here</a:t>
            </a:r>
            <a:endParaRPr lang="en-GB"/>
          </a:p>
        </p:txBody>
      </p:sp>
      <p:sp>
        <p:nvSpPr>
          <p:cNvPr id="110" name="Text Placeholder 11">
            <a:extLst>
              <a:ext uri="{FF2B5EF4-FFF2-40B4-BE49-F238E27FC236}">
                <a16:creationId xmlns:a16="http://schemas.microsoft.com/office/drawing/2014/main" id="{5239759F-81F8-4A9E-85CC-9E3AB0956C15}"/>
              </a:ext>
            </a:extLst>
          </p:cNvPr>
          <p:cNvSpPr>
            <a:spLocks noGrp="1"/>
          </p:cNvSpPr>
          <p:nvPr>
            <p:ph type="body" sz="quarter" idx="67" hasCustomPrompt="1"/>
          </p:nvPr>
        </p:nvSpPr>
        <p:spPr>
          <a:xfrm>
            <a:off x="4380424" y="386832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11" name="Text Placeholder 11">
            <a:extLst>
              <a:ext uri="{FF2B5EF4-FFF2-40B4-BE49-F238E27FC236}">
                <a16:creationId xmlns:a16="http://schemas.microsoft.com/office/drawing/2014/main" id="{DFE9B3B2-41FA-4AC2-A510-3B2661B96065}"/>
              </a:ext>
            </a:extLst>
          </p:cNvPr>
          <p:cNvSpPr>
            <a:spLocks noGrp="1"/>
          </p:cNvSpPr>
          <p:nvPr>
            <p:ph type="body" sz="quarter" idx="68" hasCustomPrompt="1"/>
          </p:nvPr>
        </p:nvSpPr>
        <p:spPr>
          <a:xfrm>
            <a:off x="4380424" y="439293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9 Here</a:t>
            </a:r>
            <a:endParaRPr lang="en-GB"/>
          </a:p>
        </p:txBody>
      </p:sp>
      <p:sp>
        <p:nvSpPr>
          <p:cNvPr id="112" name="Text Placeholder 11">
            <a:extLst>
              <a:ext uri="{FF2B5EF4-FFF2-40B4-BE49-F238E27FC236}">
                <a16:creationId xmlns:a16="http://schemas.microsoft.com/office/drawing/2014/main" id="{672AB85E-46C1-4848-AFD4-69B3D3FD0786}"/>
              </a:ext>
            </a:extLst>
          </p:cNvPr>
          <p:cNvSpPr>
            <a:spLocks noGrp="1"/>
          </p:cNvSpPr>
          <p:nvPr>
            <p:ph type="body" sz="quarter" idx="69" hasCustomPrompt="1"/>
          </p:nvPr>
        </p:nvSpPr>
        <p:spPr>
          <a:xfrm>
            <a:off x="4380424" y="475986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15" name="Text Placeholder 11">
            <a:extLst>
              <a:ext uri="{FF2B5EF4-FFF2-40B4-BE49-F238E27FC236}">
                <a16:creationId xmlns:a16="http://schemas.microsoft.com/office/drawing/2014/main" id="{EBE671C6-1925-4BC0-AA55-AC4AA1621A6D}"/>
              </a:ext>
            </a:extLst>
          </p:cNvPr>
          <p:cNvSpPr>
            <a:spLocks noGrp="1"/>
          </p:cNvSpPr>
          <p:nvPr>
            <p:ph type="body" sz="quarter" idx="13" hasCustomPrompt="1"/>
          </p:nvPr>
        </p:nvSpPr>
        <p:spPr>
          <a:xfrm>
            <a:off x="555735" y="360000"/>
            <a:ext cx="7236978"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10x Agenda</a:t>
            </a:r>
            <a:endParaRPr lang="en-GB"/>
          </a:p>
        </p:txBody>
      </p:sp>
      <p:cxnSp>
        <p:nvCxnSpPr>
          <p:cNvPr id="116" name="Straight Connector 115">
            <a:extLst>
              <a:ext uri="{FF2B5EF4-FFF2-40B4-BE49-F238E27FC236}">
                <a16:creationId xmlns:a16="http://schemas.microsoft.com/office/drawing/2014/main" id="{ADEA23BA-6CB4-48FF-8131-99EBBFE30587}"/>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9264985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2" name="Group 21">
            <a:extLst>
              <a:ext uri="{FF2B5EF4-FFF2-40B4-BE49-F238E27FC236}">
                <a16:creationId xmlns:a16="http://schemas.microsoft.com/office/drawing/2014/main" id="{CE06A5AE-1F03-46B3-B4D8-D81BC2DB78FC}"/>
              </a:ext>
            </a:extLst>
          </p:cNvPr>
          <p:cNvGrpSpPr/>
          <p:nvPr userDrawn="1"/>
        </p:nvGrpSpPr>
        <p:grpSpPr>
          <a:xfrm>
            <a:off x="0" y="6230056"/>
            <a:ext cx="12192000" cy="627943"/>
            <a:chOff x="0" y="6230056"/>
            <a:chExt cx="12192000" cy="627943"/>
          </a:xfrm>
        </p:grpSpPr>
        <p:sp>
          <p:nvSpPr>
            <p:cNvPr id="23" name="Rectangle 22">
              <a:extLst>
                <a:ext uri="{FF2B5EF4-FFF2-40B4-BE49-F238E27FC236}">
                  <a16:creationId xmlns:a16="http://schemas.microsoft.com/office/drawing/2014/main" id="{BD5B0174-F192-4C14-856D-6116DD8C26A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BFF3D597-68FC-42D0-A748-55047E8C93A3}"/>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91E18FE9-5A3A-4C42-9DF2-AF1D4DE88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0A56AF17-CA08-4C6D-87F8-020B6D1BB36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E327897C-9042-4406-946E-8645D1E068A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1653578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x Text Only - Ligh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E18B059E-1929-4909-992E-06F119C2E14A}"/>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E4BBFB7B-892D-413E-ACB7-DE2435CAB1C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E7F3CCD4-3D92-4D19-86D5-834DD755777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45A7B000-A600-46C5-B446-FBA8CCCF9E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FDEF162-2399-4D73-8E25-75843142D18E}"/>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0420A597-7C07-46DB-8C78-15E1993BCE3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5384683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x Text Only - Ligh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8505C4D4-B264-4A5E-A6E9-E78A2BDD6105}"/>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0BB2A4A7-92EC-49AD-A22F-8981638AD70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C4C5E882-CA31-43D0-8D1E-56EFF4D8362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7AE48927-3EDE-4143-AD9F-EC1CC7E020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472440EB-496F-413C-B966-47647752B266}"/>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8A50FA99-448F-489F-A537-B3FC7FCE318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030417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x Text Only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54516"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32799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0" name="Group 19">
            <a:extLst>
              <a:ext uri="{FF2B5EF4-FFF2-40B4-BE49-F238E27FC236}">
                <a16:creationId xmlns:a16="http://schemas.microsoft.com/office/drawing/2014/main" id="{90A587AB-8574-4163-9078-C1A0E34A2917}"/>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D3CB7676-E718-4B95-B44A-C78A06EF6AEC}"/>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8BE3CD4B-4EFE-407F-A092-457D20788E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A752DB54-C5EF-4603-8864-69ECC3A7D0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DD0CAEA9-D9B6-41B1-AEEC-6410C28A43B7}"/>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C1ED4E49-CA54-4160-9696-26276116430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168461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x Topics / Details  with Image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1928AF-E336-4AA0-8351-4D5AFD9B249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20" name="Group 19">
            <a:extLst>
              <a:ext uri="{FF2B5EF4-FFF2-40B4-BE49-F238E27FC236}">
                <a16:creationId xmlns:a16="http://schemas.microsoft.com/office/drawing/2014/main" id="{804EA984-48CC-467B-B1B2-D16B42EE66C9}"/>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F25BD6B3-F92B-4B10-A97F-E75437A605B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E6B2CD27-CB4B-45DC-9E1E-4D29125750B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6CE0EF4D-7DE9-43B9-B58F-F9D936169D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D6203B9C-BE8B-4C94-8EBC-9C8E76DE33A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527475B8-7C6D-4B0A-BD21-85E3A825C76B}"/>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3033863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x Topics / Details with Image - Dark">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3D8175F-C01E-45B7-B070-D9C24651280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6" name="Group 25">
            <a:extLst>
              <a:ext uri="{FF2B5EF4-FFF2-40B4-BE49-F238E27FC236}">
                <a16:creationId xmlns:a16="http://schemas.microsoft.com/office/drawing/2014/main" id="{1149EA6F-86D5-4D50-8BDC-167A08522F06}"/>
              </a:ext>
            </a:extLst>
          </p:cNvPr>
          <p:cNvGrpSpPr/>
          <p:nvPr userDrawn="1"/>
        </p:nvGrpSpPr>
        <p:grpSpPr>
          <a:xfrm>
            <a:off x="0" y="6230056"/>
            <a:ext cx="12192000" cy="627943"/>
            <a:chOff x="0" y="6230056"/>
            <a:chExt cx="12192000" cy="627943"/>
          </a:xfrm>
        </p:grpSpPr>
        <p:sp>
          <p:nvSpPr>
            <p:cNvPr id="27" name="Rectangle 26">
              <a:extLst>
                <a:ext uri="{FF2B5EF4-FFF2-40B4-BE49-F238E27FC236}">
                  <a16:creationId xmlns:a16="http://schemas.microsoft.com/office/drawing/2014/main" id="{4CACCC2F-0389-48E8-807D-30D616784FF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TextBox 29">
              <a:extLst>
                <a:ext uri="{FF2B5EF4-FFF2-40B4-BE49-F238E27FC236}">
                  <a16:creationId xmlns:a16="http://schemas.microsoft.com/office/drawing/2014/main" id="{2F515386-6804-4412-A211-A234EB4A0368}"/>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2B9B7C8F-5BA7-46F7-88B9-0C5802B3B0D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EC355B4D-7E87-4551-83F8-5E0D1478B5F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7E5B8EA2-8314-41E1-BB2C-6BD656944BD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340900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x Topics / Details with Image - Dark">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3781919-D57F-41CE-A0D8-334BB3C285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3" name="Group 32">
            <a:extLst>
              <a:ext uri="{FF2B5EF4-FFF2-40B4-BE49-F238E27FC236}">
                <a16:creationId xmlns:a16="http://schemas.microsoft.com/office/drawing/2014/main" id="{A845631E-7259-4EC9-B8C6-17A55971B026}"/>
              </a:ext>
            </a:extLst>
          </p:cNvPr>
          <p:cNvGrpSpPr/>
          <p:nvPr userDrawn="1"/>
        </p:nvGrpSpPr>
        <p:grpSpPr>
          <a:xfrm>
            <a:off x="0" y="6230056"/>
            <a:ext cx="12192000" cy="627943"/>
            <a:chOff x="0" y="6230056"/>
            <a:chExt cx="12192000" cy="627943"/>
          </a:xfrm>
        </p:grpSpPr>
        <p:sp>
          <p:nvSpPr>
            <p:cNvPr id="36" name="Rectangle 35">
              <a:extLst>
                <a:ext uri="{FF2B5EF4-FFF2-40B4-BE49-F238E27FC236}">
                  <a16:creationId xmlns:a16="http://schemas.microsoft.com/office/drawing/2014/main" id="{BD3B14D8-9DDF-48F0-A1BE-9D80B28FA95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TextBox 36">
              <a:extLst>
                <a:ext uri="{FF2B5EF4-FFF2-40B4-BE49-F238E27FC236}">
                  <a16:creationId xmlns:a16="http://schemas.microsoft.com/office/drawing/2014/main" id="{751A6861-CC31-4B99-8144-19E72703765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8" name="Graphic 37">
              <a:extLst>
                <a:ext uri="{FF2B5EF4-FFF2-40B4-BE49-F238E27FC236}">
                  <a16:creationId xmlns:a16="http://schemas.microsoft.com/office/drawing/2014/main" id="{07373430-F3FB-4967-9A8D-CD2C9BE41D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41" name="Picture 40">
              <a:extLst>
                <a:ext uri="{FF2B5EF4-FFF2-40B4-BE49-F238E27FC236}">
                  <a16:creationId xmlns:a16="http://schemas.microsoft.com/office/drawing/2014/main" id="{52D31B50-E8DE-4DBB-BBBC-15E1B6E9771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42" name="Straight Connector 41">
              <a:extLst>
                <a:ext uri="{FF2B5EF4-FFF2-40B4-BE49-F238E27FC236}">
                  <a16:creationId xmlns:a16="http://schemas.microsoft.com/office/drawing/2014/main" id="{8365AB09-C100-46D9-8A0C-5A9671DCC73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2792767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9" name="Group 18">
            <a:extLst>
              <a:ext uri="{FF2B5EF4-FFF2-40B4-BE49-F238E27FC236}">
                <a16:creationId xmlns:a16="http://schemas.microsoft.com/office/drawing/2014/main" id="{CCE4F207-4CAC-4F71-8C55-D6FBAB2A20F9}"/>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26C07ED7-C572-4D0F-A754-92FEECA2F50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5B73BC1C-1922-4F8D-9583-9C7349E70CA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E9F60FAD-6BAB-482C-A162-75BF6C4910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DAA6848-EE05-4361-8C4A-02BFC59B4E15}"/>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B8A99AE4-2833-43F5-A03F-B61F27E41C9B}"/>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6243780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4" name="Group 23">
            <a:extLst>
              <a:ext uri="{FF2B5EF4-FFF2-40B4-BE49-F238E27FC236}">
                <a16:creationId xmlns:a16="http://schemas.microsoft.com/office/drawing/2014/main" id="{BD5F3372-710F-4BD9-8022-6985CEB622FA}"/>
              </a:ext>
            </a:extLst>
          </p:cNvPr>
          <p:cNvGrpSpPr/>
          <p:nvPr userDrawn="1"/>
        </p:nvGrpSpPr>
        <p:grpSpPr>
          <a:xfrm>
            <a:off x="0" y="6230056"/>
            <a:ext cx="12192000" cy="627943"/>
            <a:chOff x="0" y="6230056"/>
            <a:chExt cx="12192000" cy="627943"/>
          </a:xfrm>
        </p:grpSpPr>
        <p:sp>
          <p:nvSpPr>
            <p:cNvPr id="26" name="Rectangle 25">
              <a:extLst>
                <a:ext uri="{FF2B5EF4-FFF2-40B4-BE49-F238E27FC236}">
                  <a16:creationId xmlns:a16="http://schemas.microsoft.com/office/drawing/2014/main" id="{C6A981E8-5404-482C-9713-E22B0DD3141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7" name="TextBox 26">
              <a:extLst>
                <a:ext uri="{FF2B5EF4-FFF2-40B4-BE49-F238E27FC236}">
                  <a16:creationId xmlns:a16="http://schemas.microsoft.com/office/drawing/2014/main" id="{80377170-6255-4508-BD8C-519AF9FE45B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0" name="Graphic 29">
              <a:extLst>
                <a:ext uri="{FF2B5EF4-FFF2-40B4-BE49-F238E27FC236}">
                  <a16:creationId xmlns:a16="http://schemas.microsoft.com/office/drawing/2014/main" id="{E828F0A5-0EC8-4E5A-948F-8286A1E107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1" name="Picture 30">
              <a:extLst>
                <a:ext uri="{FF2B5EF4-FFF2-40B4-BE49-F238E27FC236}">
                  <a16:creationId xmlns:a16="http://schemas.microsoft.com/office/drawing/2014/main" id="{7CE5FAD5-353A-44F2-9F00-DADD31D22C0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2" name="Straight Connector 31">
              <a:extLst>
                <a:ext uri="{FF2B5EF4-FFF2-40B4-BE49-F238E27FC236}">
                  <a16:creationId xmlns:a16="http://schemas.microsoft.com/office/drawing/2014/main" id="{CC559DFC-0FC1-45AC-AC20-1CC5293F855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1879004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0ECE9548-7F2A-4FA6-8B97-C7C814A5A997}"/>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4EBDB2C3-072F-4B44-8D6F-929515653085}"/>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TextBox 35">
              <a:extLst>
                <a:ext uri="{FF2B5EF4-FFF2-40B4-BE49-F238E27FC236}">
                  <a16:creationId xmlns:a16="http://schemas.microsoft.com/office/drawing/2014/main" id="{C13AD8E9-8F66-4966-B289-570AC23DDDC4}"/>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7" name="Graphic 36">
              <a:extLst>
                <a:ext uri="{FF2B5EF4-FFF2-40B4-BE49-F238E27FC236}">
                  <a16:creationId xmlns:a16="http://schemas.microsoft.com/office/drawing/2014/main" id="{042481BA-99D9-4208-A183-1517676E44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8" name="Picture 37">
              <a:extLst>
                <a:ext uri="{FF2B5EF4-FFF2-40B4-BE49-F238E27FC236}">
                  <a16:creationId xmlns:a16="http://schemas.microsoft.com/office/drawing/2014/main" id="{86568354-4254-448B-B12C-B0496596FAC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41" name="Straight Connector 40">
              <a:extLst>
                <a:ext uri="{FF2B5EF4-FFF2-40B4-BE49-F238E27FC236}">
                  <a16:creationId xmlns:a16="http://schemas.microsoft.com/office/drawing/2014/main" id="{5BC988AE-A19C-429E-AA3A-4CB177B1502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645660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Column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3532683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4"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4"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4"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4"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9" name="Group 18">
            <a:extLst>
              <a:ext uri="{FF2B5EF4-FFF2-40B4-BE49-F238E27FC236}">
                <a16:creationId xmlns:a16="http://schemas.microsoft.com/office/drawing/2014/main" id="{7A1837A4-CF17-46A4-9674-F9A2C943B742}"/>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694FC23-AF75-4027-A888-9D3090D274C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FEA53AB1-316C-4B0A-B648-41BCD267C13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8EAA1485-551B-46AA-8065-755DBEBA92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A9BFD1B-0EAB-45D1-BD4F-2D3617FC951D}"/>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5FC645F0-4B7D-443B-9267-6A95D5CB2782}"/>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2935942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3" name="Group 22">
            <a:extLst>
              <a:ext uri="{FF2B5EF4-FFF2-40B4-BE49-F238E27FC236}">
                <a16:creationId xmlns:a16="http://schemas.microsoft.com/office/drawing/2014/main" id="{4BC9822A-B8E8-4DDC-9987-BDF9E6E35F88}"/>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5BD90546-CA2A-40FE-8812-1EB85226580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TextBox 25">
              <a:extLst>
                <a:ext uri="{FF2B5EF4-FFF2-40B4-BE49-F238E27FC236}">
                  <a16:creationId xmlns:a16="http://schemas.microsoft.com/office/drawing/2014/main" id="{DA766E13-5761-47CF-93C8-BB229101351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7" name="Graphic 26">
              <a:extLst>
                <a:ext uri="{FF2B5EF4-FFF2-40B4-BE49-F238E27FC236}">
                  <a16:creationId xmlns:a16="http://schemas.microsoft.com/office/drawing/2014/main" id="{78A9FF1A-93F8-4E6E-81BE-3B2BB095A6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FCC049DE-A042-4427-BE43-40D692BBAE96}"/>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A3AC1865-011A-485C-B39B-E4283165516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122053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78A2C436-9728-43D4-986C-A4D68B1FB3B9}"/>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CD89026B-2492-45E5-A19A-E70115E8856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TextBox 35">
              <a:extLst>
                <a:ext uri="{FF2B5EF4-FFF2-40B4-BE49-F238E27FC236}">
                  <a16:creationId xmlns:a16="http://schemas.microsoft.com/office/drawing/2014/main" id="{226888FB-1B7E-4164-8097-701D508886AD}"/>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7" name="Graphic 36">
              <a:extLst>
                <a:ext uri="{FF2B5EF4-FFF2-40B4-BE49-F238E27FC236}">
                  <a16:creationId xmlns:a16="http://schemas.microsoft.com/office/drawing/2014/main" id="{BFD549E4-B8B1-42C0-85F9-7227B5F415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8" name="Picture 37">
              <a:extLst>
                <a:ext uri="{FF2B5EF4-FFF2-40B4-BE49-F238E27FC236}">
                  <a16:creationId xmlns:a16="http://schemas.microsoft.com/office/drawing/2014/main" id="{7252B835-28C8-4BF3-AAE7-F3D12E8B693E}"/>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41" name="Straight Connector 40">
              <a:extLst>
                <a:ext uri="{FF2B5EF4-FFF2-40B4-BE49-F238E27FC236}">
                  <a16:creationId xmlns:a16="http://schemas.microsoft.com/office/drawing/2014/main" id="{EA6858FF-EBE6-4ECE-9AC5-4395E4CD433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5485773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x Graphics / Icons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4113EBD-3532-4E71-BEBB-7D17A4EDCC6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23598829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x Graphics / Icons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21896C7-F148-4635-B29E-B27BB5913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6435075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x Graphics / Icons - Dar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B32114B-B256-454F-B08C-6372E8354F7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cxnSp>
        <p:nvCxnSpPr>
          <p:cNvPr id="26" name="Straight Connector 25">
            <a:extLst>
              <a:ext uri="{FF2B5EF4-FFF2-40B4-BE49-F238E27FC236}">
                <a16:creationId xmlns:a16="http://schemas.microsoft.com/office/drawing/2014/main" id="{D8AA9F0C-E4EC-41AD-8441-3B8DF28CE5A2}"/>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27" name="Straight Connector 26">
            <a:extLst>
              <a:ext uri="{FF2B5EF4-FFF2-40B4-BE49-F238E27FC236}">
                <a16:creationId xmlns:a16="http://schemas.microsoft.com/office/drawing/2014/main" id="{287A3957-C394-4C11-93CB-E9FAA0E4A59A}"/>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7F3FD72A-AD0D-40C6-BF86-666CC8FBA584}"/>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32" name="Straight Connector 31">
            <a:extLst>
              <a:ext uri="{FF2B5EF4-FFF2-40B4-BE49-F238E27FC236}">
                <a16:creationId xmlns:a16="http://schemas.microsoft.com/office/drawing/2014/main" id="{E0878CDD-CE2B-4AEE-AA70-9076E95FF063}"/>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33" name="Picture Placeholder 2">
            <a:extLst>
              <a:ext uri="{FF2B5EF4-FFF2-40B4-BE49-F238E27FC236}">
                <a16:creationId xmlns:a16="http://schemas.microsoft.com/office/drawing/2014/main" id="{B3C7CC19-39C2-4F82-8A7B-FEFA7630CD90}"/>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4" name="Picture Placeholder 2">
            <a:extLst>
              <a:ext uri="{FF2B5EF4-FFF2-40B4-BE49-F238E27FC236}">
                <a16:creationId xmlns:a16="http://schemas.microsoft.com/office/drawing/2014/main" id="{916E615A-5D32-4642-B770-14ACE6052711}"/>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6" name="Picture Placeholder 2">
            <a:extLst>
              <a:ext uri="{FF2B5EF4-FFF2-40B4-BE49-F238E27FC236}">
                <a16:creationId xmlns:a16="http://schemas.microsoft.com/office/drawing/2014/main" id="{C6364310-B9BF-4FF7-BD3F-F4882410B1DB}"/>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7" name="Picture Placeholder 2">
            <a:extLst>
              <a:ext uri="{FF2B5EF4-FFF2-40B4-BE49-F238E27FC236}">
                <a16:creationId xmlns:a16="http://schemas.microsoft.com/office/drawing/2014/main" id="{178FAC2B-A2C6-4FCC-99E7-1FBFFCE76658}"/>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Tree>
    <p:extLst>
      <p:ext uri="{BB962C8B-B14F-4D97-AF65-F5344CB8AC3E}">
        <p14:creationId xmlns:p14="http://schemas.microsoft.com/office/powerpoint/2010/main" val="9507239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x Graphics / Icons - Dark">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25441C19-7C2C-4F70-93DC-CD718C8890A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1"/>
            <a:ext cx="11080530" cy="674236"/>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8x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11755581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noChangeAspect="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42596173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1520341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cxnSp>
        <p:nvCxnSpPr>
          <p:cNvPr id="25" name="Straight Connector 24">
            <a:extLst>
              <a:ext uri="{FF2B5EF4-FFF2-40B4-BE49-F238E27FC236}">
                <a16:creationId xmlns:a16="http://schemas.microsoft.com/office/drawing/2014/main" id="{75388747-C18E-4C59-8B34-2A3129916B1B}"/>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26" name="Straight Connector 25">
            <a:extLst>
              <a:ext uri="{FF2B5EF4-FFF2-40B4-BE49-F238E27FC236}">
                <a16:creationId xmlns:a16="http://schemas.microsoft.com/office/drawing/2014/main" id="{C7F98B9B-E2F2-4F7A-8CDA-C041E549DEAD}"/>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27" name="Straight Connector 26">
            <a:extLst>
              <a:ext uri="{FF2B5EF4-FFF2-40B4-BE49-F238E27FC236}">
                <a16:creationId xmlns:a16="http://schemas.microsoft.com/office/drawing/2014/main" id="{40453852-6325-4111-9382-0B63F8F84D83}"/>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0EFD4E59-3304-41E4-ACC3-EAC707D08FEF}"/>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32" name="Picture Placeholder 2">
            <a:extLst>
              <a:ext uri="{FF2B5EF4-FFF2-40B4-BE49-F238E27FC236}">
                <a16:creationId xmlns:a16="http://schemas.microsoft.com/office/drawing/2014/main" id="{C089C19C-81A1-4277-A1D7-55B050F66A6A}"/>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3" name="Picture Placeholder 2">
            <a:extLst>
              <a:ext uri="{FF2B5EF4-FFF2-40B4-BE49-F238E27FC236}">
                <a16:creationId xmlns:a16="http://schemas.microsoft.com/office/drawing/2014/main" id="{A140957F-64D5-4D16-AD15-27AD63003419}"/>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4" name="Picture Placeholder 2">
            <a:extLst>
              <a:ext uri="{FF2B5EF4-FFF2-40B4-BE49-F238E27FC236}">
                <a16:creationId xmlns:a16="http://schemas.microsoft.com/office/drawing/2014/main" id="{8FFFD9CF-5BCA-4018-8476-749617768C95}"/>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6" name="Picture Placeholder 2">
            <a:extLst>
              <a:ext uri="{FF2B5EF4-FFF2-40B4-BE49-F238E27FC236}">
                <a16:creationId xmlns:a16="http://schemas.microsoft.com/office/drawing/2014/main" id="{62199AFB-7FBD-4170-8F7F-F003F7BEED0F}"/>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Tree>
    <p:extLst>
      <p:ext uri="{BB962C8B-B14F-4D97-AF65-F5344CB8AC3E}">
        <p14:creationId xmlns:p14="http://schemas.microsoft.com/office/powerpoint/2010/main" val="3106879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Column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907474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1"/>
            <a:ext cx="11080530" cy="674236"/>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8x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17771952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11814812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8563963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64452103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1"/>
            <a:ext cx="11080530" cy="674236"/>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8x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342403867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ngle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Dark Custom Content – Single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5" name="Content Placeholder 4">
            <a:extLst>
              <a:ext uri="{FF2B5EF4-FFF2-40B4-BE49-F238E27FC236}">
                <a16:creationId xmlns:a16="http://schemas.microsoft.com/office/drawing/2014/main" id="{B18681FA-DC79-407B-BDDC-2F715E3263D1}"/>
              </a:ext>
            </a:extLst>
          </p:cNvPr>
          <p:cNvSpPr>
            <a:spLocks noGrp="1"/>
          </p:cNvSpPr>
          <p:nvPr>
            <p:ph sz="quarter" idx="14" hasCustomPrompt="1"/>
          </p:nvPr>
        </p:nvSpPr>
        <p:spPr>
          <a:xfrm>
            <a:off x="555735" y="1422989"/>
            <a:ext cx="11080530"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29346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Light Custom Content – Single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5" name="Content Placeholder 4">
            <a:extLst>
              <a:ext uri="{FF2B5EF4-FFF2-40B4-BE49-F238E27FC236}">
                <a16:creationId xmlns:a16="http://schemas.microsoft.com/office/drawing/2014/main" id="{B18681FA-DC79-407B-BDDC-2F715E3263D1}"/>
              </a:ext>
            </a:extLst>
          </p:cNvPr>
          <p:cNvSpPr>
            <a:spLocks noGrp="1"/>
          </p:cNvSpPr>
          <p:nvPr>
            <p:ph sz="quarter" idx="14" hasCustomPrompt="1"/>
          </p:nvPr>
        </p:nvSpPr>
        <p:spPr>
          <a:xfrm>
            <a:off x="555735" y="1422989"/>
            <a:ext cx="11080530"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40033603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Text &amp;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a:p>
            <a:pPr lvl="0"/>
            <a:endParaRPr lang="en-US"/>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None/>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50:50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7743013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Text &amp; Custom Content - Dark / L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r="50001"/>
          <a:stretch/>
        </p:blipFill>
        <p:spPr>
          <a:xfrm>
            <a:off x="142" y="-1"/>
            <a:ext cx="6095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a:p>
            <a:pPr lvl="0"/>
            <a:endParaRPr lang="en-US"/>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50:50 Dark Text / Light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7085375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0:50 Text &amp;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8117612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8.xml"/><Relationship Id="rId7" Type="http://schemas.openxmlformats.org/officeDocument/2006/relationships/theme" Target="../theme/theme10.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5" Type="http://schemas.openxmlformats.org/officeDocument/2006/relationships/slideLayout" Target="../slideLayouts/slideLayout130.xml"/><Relationship Id="rId4" Type="http://schemas.openxmlformats.org/officeDocument/2006/relationships/slideLayout" Target="../slideLayouts/slideLayout129.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5" Type="http://schemas.openxmlformats.org/officeDocument/2006/relationships/theme" Target="../theme/theme11.xml"/><Relationship Id="rId4" Type="http://schemas.openxmlformats.org/officeDocument/2006/relationships/slideLayout" Target="../slideLayouts/slideLayout135.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5" Type="http://schemas.openxmlformats.org/officeDocument/2006/relationships/slideLayout" Target="../slideLayouts/slideLayout140.xml"/><Relationship Id="rId4" Type="http://schemas.openxmlformats.org/officeDocument/2006/relationships/slideLayout" Target="../slideLayouts/slideLayout139.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5" Type="http://schemas.openxmlformats.org/officeDocument/2006/relationships/slideLayout" Target="../slideLayouts/slideLayout147.xml"/><Relationship Id="rId4" Type="http://schemas.openxmlformats.org/officeDocument/2006/relationships/slideLayout" Target="../slideLayouts/slideLayout14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41" Type="http://schemas.openxmlformats.org/officeDocument/2006/relationships/theme" Target="../theme/theme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8" Type="http://schemas.openxmlformats.org/officeDocument/2006/relationships/slideLayout" Target="../slideLayouts/slideLayout16.xml"/><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theme" Target="../theme/theme5.xml"/><Relationship Id="rId8"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6.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theme" Target="../theme/theme7.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8.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9.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24/02/2022</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817768716"/>
      </p:ext>
    </p:extLst>
  </p:cSld>
  <p:clrMap bg1="lt1" tx1="dk1" bg2="lt2" tx2="dk2" accent1="accent1" accent2="accent2" accent3="accent3" accent4="accent4" accent5="accent5" accent6="accent6" hlink="hlink" folHlink="folHlink"/>
  <p:sldLayoutIdLst>
    <p:sldLayoutId id="2147483672" r:id="rId1"/>
    <p:sldLayoutId id="2147483679" r:id="rId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24/02/2022</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3087557575"/>
      </p:ext>
    </p:extLst>
  </p:cSld>
  <p:clrMap bg1="lt1" tx1="dk1" bg2="lt2" tx2="dk2" accent1="accent1" accent2="accent2" accent3="accent3" accent4="accent4" accent5="accent5" accent6="accent6" hlink="hlink" folHlink="folHlink"/>
  <p:sldLayoutIdLst>
    <p:sldLayoutId id="2147483857" r:id="rId1"/>
    <p:sldLayoutId id="2147483859" r:id="rId2"/>
    <p:sldLayoutId id="2147484066" r:id="rId3"/>
    <p:sldLayoutId id="2147483858" r:id="rId4"/>
    <p:sldLayoutId id="2147483860" r:id="rId5"/>
    <p:sldLayoutId id="2147484142" r:id="rId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24/02/2022</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114918737"/>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24/02/2022</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3051826916"/>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9" r:id="rId3"/>
    <p:sldLayoutId id="2147484078" r:id="rId4"/>
    <p:sldLayoutId id="2147484053" r:id="rId5"/>
    <p:sldLayoutId id="2147484054" r:id="rId6"/>
    <p:sldLayoutId id="2147484056" r:id="rId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24/02/2022</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2683873011"/>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2" r:id="rId3"/>
    <p:sldLayoutId id="2147484161" r:id="rId4"/>
    <p:sldLayoutId id="2147484163" r:id="rId5"/>
    <p:sldLayoutId id="2147484164" r:id="rId6"/>
    <p:sldLayoutId id="2147484165" r:id="rId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24/02/2022</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3427373171"/>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752" r:id="rId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24/02/2022</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2736028803"/>
      </p:ext>
    </p:extLst>
  </p:cSld>
  <p:clrMap bg1="lt1" tx1="dk1" bg2="lt2" tx2="dk2" accent1="accent1" accent2="accent2" accent3="accent3" accent4="accent4" accent5="accent5" accent6="accent6" hlink="hlink" folHlink="folHlink"/>
  <p:sldLayoutIdLst>
    <p:sldLayoutId id="2147483935" r:id="rId1"/>
    <p:sldLayoutId id="2147483936" r:id="rId2"/>
    <p:sldLayoutId id="2147484177" r:id="rId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24/02/2022</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66612727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4062" r:id="rId7"/>
    <p:sldLayoutId id="2147484064" r:id="rId8"/>
    <p:sldLayoutId id="2147484075" r:id="rId9"/>
    <p:sldLayoutId id="2147483760" r:id="rId10"/>
    <p:sldLayoutId id="2147483761" r:id="rId11"/>
    <p:sldLayoutId id="2147484166" r:id="rId12"/>
    <p:sldLayoutId id="2147484167" r:id="rId13"/>
    <p:sldLayoutId id="2147484168" r:id="rId14"/>
    <p:sldLayoutId id="2147484169" r:id="rId15"/>
    <p:sldLayoutId id="2147484063" r:id="rId16"/>
    <p:sldLayoutId id="2147483783" r:id="rId17"/>
    <p:sldLayoutId id="2147483784" r:id="rId18"/>
    <p:sldLayoutId id="2147483785" r:id="rId19"/>
    <p:sldLayoutId id="2147483780" r:id="rId20"/>
    <p:sldLayoutId id="2147483781" r:id="rId21"/>
    <p:sldLayoutId id="2147483782" r:id="rId22"/>
    <p:sldLayoutId id="2147483786" r:id="rId23"/>
    <p:sldLayoutId id="2147483787" r:id="rId24"/>
    <p:sldLayoutId id="2147483788" r:id="rId25"/>
    <p:sldLayoutId id="2147484067" r:id="rId26"/>
    <p:sldLayoutId id="2147484068" r:id="rId27"/>
    <p:sldLayoutId id="2147484069" r:id="rId28"/>
    <p:sldLayoutId id="2147483762" r:id="rId29"/>
    <p:sldLayoutId id="2147483763" r:id="rId30"/>
    <p:sldLayoutId id="2147483764" r:id="rId31"/>
    <p:sldLayoutId id="2147483765" r:id="rId32"/>
    <p:sldLayoutId id="2147483766" r:id="rId33"/>
    <p:sldLayoutId id="2147483767" r:id="rId34"/>
    <p:sldLayoutId id="2147484174" r:id="rId35"/>
    <p:sldLayoutId id="2147484175" r:id="rId36"/>
    <p:sldLayoutId id="2147484176" r:id="rId37"/>
    <p:sldLayoutId id="2147484178" r:id="rId38"/>
    <p:sldLayoutId id="2147484179" r:id="rId39"/>
    <p:sldLayoutId id="2147484180" r:id="rId40"/>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24/02/2022</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525607334"/>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170" r:id="rId12"/>
    <p:sldLayoutId id="2147484171" r:id="rId13"/>
    <p:sldLayoutId id="2147484172" r:id="rId14"/>
    <p:sldLayoutId id="2147484173" r:id="rId15"/>
    <p:sldLayoutId id="2147484095" r:id="rId16"/>
    <p:sldLayoutId id="2147484096" r:id="rId17"/>
    <p:sldLayoutId id="2147484097" r:id="rId18"/>
    <p:sldLayoutId id="2147484098" r:id="rId19"/>
    <p:sldLayoutId id="2147484099" r:id="rId20"/>
    <p:sldLayoutId id="2147484100" r:id="rId21"/>
    <p:sldLayoutId id="2147484101" r:id="rId22"/>
    <p:sldLayoutId id="2147484102" r:id="rId23"/>
    <p:sldLayoutId id="2147484103" r:id="rId24"/>
    <p:sldLayoutId id="2147484104" r:id="rId25"/>
    <p:sldLayoutId id="2147484105" r:id="rId26"/>
    <p:sldLayoutId id="2147484106" r:id="rId27"/>
    <p:sldLayoutId id="2147484107" r:id="rId28"/>
    <p:sldLayoutId id="2147484108" r:id="rId29"/>
    <p:sldLayoutId id="2147484109" r:id="rId30"/>
    <p:sldLayoutId id="2147484110" r:id="rId31"/>
    <p:sldLayoutId id="2147484111" r:id="rId32"/>
    <p:sldLayoutId id="2147484112" r:id="rId33"/>
    <p:sldLayoutId id="2147484113" r:id="rId3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24/02/2022</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3813329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14" r:id="rId5"/>
    <p:sldLayoutId id="2147484015" r:id="rId6"/>
    <p:sldLayoutId id="2147484016" r:id="rId7"/>
    <p:sldLayoutId id="2147484017" r:id="rId8"/>
    <p:sldLayoutId id="2147484022" r:id="rId9"/>
    <p:sldLayoutId id="2147484023" r:id="rId10"/>
    <p:sldLayoutId id="2147484024" r:id="rId11"/>
    <p:sldLayoutId id="2147484025" r:id="rId1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24/02/2022</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7978105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24/02/2022</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3579086845"/>
      </p:ext>
    </p:extLst>
  </p:cSld>
  <p:clrMap bg1="lt1" tx1="dk1" bg2="lt2" tx2="dk2" accent1="accent1" accent2="accent2" accent3="accent3" accent4="accent4" accent5="accent5" accent6="accent6" hlink="hlink" folHlink="folHlink"/>
  <p:sldLayoutIdLst>
    <p:sldLayoutId id="2147483931" r:id="rId1"/>
    <p:sldLayoutId id="2147484114" r:id="rId2"/>
    <p:sldLayoutId id="2147484124" r:id="rId3"/>
    <p:sldLayoutId id="2147484143" r:id="rId4"/>
    <p:sldLayoutId id="2147484126" r:id="rId5"/>
    <p:sldLayoutId id="2147484144" r:id="rId6"/>
    <p:sldLayoutId id="2147484061" r:id="rId7"/>
    <p:sldLayoutId id="2147484115" r:id="rId8"/>
    <p:sldLayoutId id="2147484116" r:id="rId9"/>
    <p:sldLayoutId id="2147484125" r:id="rId10"/>
    <p:sldLayoutId id="2147484145"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24/02/2022</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67696897"/>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FAQ_icon.sv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4728D8A-85C0-4EAA-89D5-E1A851ABEC9F}"/>
              </a:ext>
            </a:extLst>
          </p:cNvPr>
          <p:cNvSpPr>
            <a:spLocks noGrp="1"/>
          </p:cNvSpPr>
          <p:nvPr>
            <p:ph type="body" sz="quarter" idx="13"/>
          </p:nvPr>
        </p:nvSpPr>
        <p:spPr>
          <a:xfrm>
            <a:off x="448503" y="2772000"/>
            <a:ext cx="10192699" cy="1462088"/>
          </a:xfrm>
        </p:spPr>
        <p:txBody>
          <a:bodyPr/>
          <a:lstStyle/>
          <a:p>
            <a:r>
              <a:rPr lang="en-GB" sz="4800" dirty="0"/>
              <a:t>Agile Coaching and DevOps Enablement Project</a:t>
            </a:r>
            <a:br>
              <a:rPr lang="en-GB" sz="4800" dirty="0"/>
            </a:br>
            <a:br>
              <a:rPr lang="en-GB" dirty="0"/>
            </a:br>
            <a:r>
              <a:rPr lang="en-GB" sz="3200" dirty="0"/>
              <a:t>Azure Boards Training</a:t>
            </a:r>
            <a:endParaRPr lang="en-GB" dirty="0"/>
          </a:p>
        </p:txBody>
      </p:sp>
      <p:sp>
        <p:nvSpPr>
          <p:cNvPr id="15" name="Text Placeholder 14">
            <a:extLst>
              <a:ext uri="{FF2B5EF4-FFF2-40B4-BE49-F238E27FC236}">
                <a16:creationId xmlns:a16="http://schemas.microsoft.com/office/drawing/2014/main" id="{3144DBFF-3F9F-4C40-8506-668802796538}"/>
              </a:ext>
            </a:extLst>
          </p:cNvPr>
          <p:cNvSpPr>
            <a:spLocks noGrp="1"/>
          </p:cNvSpPr>
          <p:nvPr>
            <p:ph type="body" sz="quarter" idx="14"/>
          </p:nvPr>
        </p:nvSpPr>
        <p:spPr>
          <a:xfrm>
            <a:off x="-1" y="6331700"/>
            <a:ext cx="3892385" cy="376396"/>
          </a:xfrm>
        </p:spPr>
        <p:txBody>
          <a:bodyPr/>
          <a:lstStyle/>
          <a:p>
            <a:r>
              <a:rPr lang="en-GB" sz="2000" dirty="0"/>
              <a:t>Session 1 - Fundamentals</a:t>
            </a:r>
          </a:p>
        </p:txBody>
      </p:sp>
      <p:sp>
        <p:nvSpPr>
          <p:cNvPr id="16" name="Text Placeholder 15">
            <a:extLst>
              <a:ext uri="{FF2B5EF4-FFF2-40B4-BE49-F238E27FC236}">
                <a16:creationId xmlns:a16="http://schemas.microsoft.com/office/drawing/2014/main" id="{80C66DB5-41F4-4D04-BBD9-5AF21E9604E1}"/>
              </a:ext>
            </a:extLst>
          </p:cNvPr>
          <p:cNvSpPr>
            <a:spLocks noGrp="1"/>
          </p:cNvSpPr>
          <p:nvPr>
            <p:ph type="body" sz="quarter" idx="15"/>
          </p:nvPr>
        </p:nvSpPr>
        <p:spPr>
          <a:xfrm>
            <a:off x="4016208" y="6337335"/>
            <a:ext cx="2399460" cy="365125"/>
          </a:xfrm>
        </p:spPr>
        <p:txBody>
          <a:bodyPr/>
          <a:lstStyle/>
          <a:p>
            <a:r>
              <a:rPr lang="en-GB" sz="2000" dirty="0"/>
              <a:t>06/28/21</a:t>
            </a:r>
          </a:p>
        </p:txBody>
      </p:sp>
      <p:grpSp>
        <p:nvGrpSpPr>
          <p:cNvPr id="13" name="Bar Spacing">
            <a:extLst>
              <a:ext uri="{FF2B5EF4-FFF2-40B4-BE49-F238E27FC236}">
                <a16:creationId xmlns:a16="http://schemas.microsoft.com/office/drawing/2014/main" id="{A5BD2C65-F361-4D3D-91E0-77B1B13CB2E5}"/>
              </a:ext>
            </a:extLst>
          </p:cNvPr>
          <p:cNvGrpSpPr/>
          <p:nvPr/>
        </p:nvGrpSpPr>
        <p:grpSpPr>
          <a:xfrm>
            <a:off x="3842378" y="6399645"/>
            <a:ext cx="219074" cy="240506"/>
            <a:chOff x="1435895" y="6414885"/>
            <a:chExt cx="219074" cy="240506"/>
          </a:xfrm>
        </p:grpSpPr>
        <p:cxnSp>
          <p:nvCxnSpPr>
            <p:cNvPr id="8" name="Straight Connector 7">
              <a:extLst>
                <a:ext uri="{FF2B5EF4-FFF2-40B4-BE49-F238E27FC236}">
                  <a16:creationId xmlns:a16="http://schemas.microsoft.com/office/drawing/2014/main" id="{35321F8C-D099-4044-8A56-4D1C08EA3F36}"/>
                </a:ext>
              </a:extLst>
            </p:cNvPr>
            <p:cNvCxnSpPr>
              <a:cxnSpLocks/>
            </p:cNvCxnSpPr>
            <p:nvPr/>
          </p:nvCxnSpPr>
          <p:spPr>
            <a:xfrm flipV="1">
              <a:off x="1547813" y="6414885"/>
              <a:ext cx="0" cy="240506"/>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832B89C-FB79-4769-8994-DACDFDA2E448}"/>
                </a:ext>
              </a:extLst>
            </p:cNvPr>
            <p:cNvSpPr/>
            <p:nvPr/>
          </p:nvSpPr>
          <p:spPr>
            <a:xfrm>
              <a:off x="1435895" y="6472237"/>
              <a:ext cx="219074" cy="13573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 name="Picture 2" descr="Logo, company name&#10;&#10;Description automatically generated">
            <a:extLst>
              <a:ext uri="{FF2B5EF4-FFF2-40B4-BE49-F238E27FC236}">
                <a16:creationId xmlns:a16="http://schemas.microsoft.com/office/drawing/2014/main" id="{720C5853-C0AA-4D31-9F5C-82626C913882}"/>
              </a:ext>
            </a:extLst>
          </p:cNvPr>
          <p:cNvPicPr>
            <a:picLocks noChangeAspect="1"/>
          </p:cNvPicPr>
          <p:nvPr/>
        </p:nvPicPr>
        <p:blipFill>
          <a:blip r:embed="rId3"/>
          <a:stretch>
            <a:fillRect/>
          </a:stretch>
        </p:blipFill>
        <p:spPr>
          <a:xfrm>
            <a:off x="8672892" y="427361"/>
            <a:ext cx="2533650" cy="1714500"/>
          </a:xfrm>
          <a:prstGeom prst="rect">
            <a:avLst/>
          </a:prstGeom>
        </p:spPr>
      </p:pic>
    </p:spTree>
    <p:extLst>
      <p:ext uri="{BB962C8B-B14F-4D97-AF65-F5344CB8AC3E}">
        <p14:creationId xmlns:p14="http://schemas.microsoft.com/office/powerpoint/2010/main" val="423684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B2A05-38DB-4E8C-8CCE-AE79CBF1E68E}"/>
              </a:ext>
            </a:extLst>
          </p:cNvPr>
          <p:cNvSpPr>
            <a:spLocks noGrp="1"/>
          </p:cNvSpPr>
          <p:nvPr>
            <p:ph type="body" sz="quarter" idx="14"/>
          </p:nvPr>
        </p:nvSpPr>
        <p:spPr/>
        <p:txBody>
          <a:bodyPr/>
          <a:lstStyle/>
          <a:p>
            <a:r>
              <a:rPr lang="en-GB" sz="2400" dirty="0"/>
              <a:t>Team Tools &amp; Settings</a:t>
            </a:r>
          </a:p>
        </p:txBody>
      </p:sp>
      <p:sp>
        <p:nvSpPr>
          <p:cNvPr id="4" name="Text Placeholder 3">
            <a:extLst>
              <a:ext uri="{FF2B5EF4-FFF2-40B4-BE49-F238E27FC236}">
                <a16:creationId xmlns:a16="http://schemas.microsoft.com/office/drawing/2014/main" id="{60F56C01-BCFC-480F-9F2D-2A17A3A4165B}"/>
              </a:ext>
            </a:extLst>
          </p:cNvPr>
          <p:cNvSpPr>
            <a:spLocks noGrp="1"/>
          </p:cNvSpPr>
          <p:nvPr>
            <p:ph type="body" sz="quarter" idx="17"/>
          </p:nvPr>
        </p:nvSpPr>
        <p:spPr/>
        <p:txBody>
          <a:bodyPr/>
          <a:lstStyle/>
          <a:p>
            <a:r>
              <a:rPr lang="en-GB" dirty="0"/>
              <a:t>Walkthrough</a:t>
            </a:r>
          </a:p>
        </p:txBody>
      </p:sp>
      <p:pic>
        <p:nvPicPr>
          <p:cNvPr id="11" name="Picture Placeholder 10">
            <a:extLst>
              <a:ext uri="{FF2B5EF4-FFF2-40B4-BE49-F238E27FC236}">
                <a16:creationId xmlns:a16="http://schemas.microsoft.com/office/drawing/2014/main" id="{6061591B-A98A-4E1D-8199-30920EF042A8}"/>
              </a:ext>
            </a:extLst>
          </p:cNvPr>
          <p:cNvPicPr>
            <a:picLocks noGrp="1" noChangeAspect="1"/>
          </p:cNvPicPr>
          <p:nvPr>
            <p:ph type="pic" sz="quarter" idx="34"/>
          </p:nvPr>
        </p:nvPicPr>
        <p:blipFill rotWithShape="1">
          <a:blip r:embed="rId3"/>
          <a:srcRect t="4205" b="4205"/>
          <a:stretch/>
        </p:blipFill>
        <p:spPr/>
      </p:pic>
    </p:spTree>
    <p:extLst>
      <p:ext uri="{BB962C8B-B14F-4D97-AF65-F5344CB8AC3E}">
        <p14:creationId xmlns:p14="http://schemas.microsoft.com/office/powerpoint/2010/main" val="3425565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a:xfrm>
            <a:off x="555735" y="369236"/>
            <a:ext cx="11080530" cy="1062989"/>
          </a:xfrm>
        </p:spPr>
        <p:txBody>
          <a:bodyPr vert="horz" wrap="square" lIns="36000" tIns="36000" rIns="36000" bIns="36000" rtlCol="0" anchor="t">
            <a:noAutofit/>
          </a:bodyPr>
          <a:lstStyle/>
          <a:p>
            <a:r>
              <a:rPr lang="en-GB" dirty="0"/>
              <a:t>Agile Process – Work Item Types (WITs)</a:t>
            </a:r>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555734" y="5440817"/>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dirty="0">
                <a:solidFill>
                  <a:schemeClr val="bg1"/>
                </a:solidFill>
              </a:rPr>
              <a:t>Items are associated in a hierarchy for tracking effort from high-level down to implementation work.</a:t>
            </a:r>
            <a:endParaRPr lang="en-US" sz="1600" i="1" dirty="0">
              <a:solidFill>
                <a:schemeClr val="bg1"/>
              </a:solidFill>
              <a:cs typeface="Arial"/>
            </a:endParaRPr>
          </a:p>
        </p:txBody>
      </p:sp>
      <p:sp>
        <p:nvSpPr>
          <p:cNvPr id="7" name="Text Placeholder 9">
            <a:extLst>
              <a:ext uri="{FF2B5EF4-FFF2-40B4-BE49-F238E27FC236}">
                <a16:creationId xmlns:a16="http://schemas.microsoft.com/office/drawing/2014/main" id="{54D5B640-00C0-4625-B57F-2F21911CE2CE}"/>
              </a:ext>
            </a:extLst>
          </p:cNvPr>
          <p:cNvSpPr>
            <a:spLocks noGrp="1"/>
          </p:cNvSpPr>
          <p:nvPr>
            <p:ph type="body" sz="quarter" idx="14"/>
          </p:nvPr>
        </p:nvSpPr>
        <p:spPr>
          <a:xfrm>
            <a:off x="555734" y="1247094"/>
            <a:ext cx="11080530" cy="351789"/>
          </a:xfrm>
        </p:spPr>
        <p:txBody>
          <a:bodyPr/>
          <a:lstStyle/>
          <a:p>
            <a:pPr>
              <a:defRPr/>
            </a:pPr>
            <a:r>
              <a:rPr lang="en-US" dirty="0"/>
              <a:t>Initiative</a:t>
            </a:r>
            <a:endParaRPr lang="en-US" sz="2000" dirty="0">
              <a:solidFill>
                <a:schemeClr val="bg1"/>
              </a:solidFill>
              <a:cs typeface="Arial"/>
            </a:endParaRPr>
          </a:p>
        </p:txBody>
      </p:sp>
      <p:sp>
        <p:nvSpPr>
          <p:cNvPr id="10" name="TextBox 9">
            <a:extLst>
              <a:ext uri="{FF2B5EF4-FFF2-40B4-BE49-F238E27FC236}">
                <a16:creationId xmlns:a16="http://schemas.microsoft.com/office/drawing/2014/main" id="{8D2586C2-047E-434A-9533-204B2D70D5C2}"/>
              </a:ext>
            </a:extLst>
          </p:cNvPr>
          <p:cNvSpPr txBox="1"/>
          <p:nvPr/>
        </p:nvSpPr>
        <p:spPr>
          <a:xfrm>
            <a:off x="844061" y="1598883"/>
            <a:ext cx="10155115" cy="456535"/>
          </a:xfrm>
          <a:prstGeom prst="rect">
            <a:avLst/>
          </a:prstGeom>
          <a:noFill/>
        </p:spPr>
        <p:txBody>
          <a:bodyPr wrap="square" numCol="1" rtlCol="0">
            <a:spAutoFit/>
          </a:bodyPr>
          <a:lstStyle/>
          <a:p>
            <a:pPr>
              <a:lnSpc>
                <a:spcPct val="150000"/>
              </a:lnSpc>
            </a:pPr>
            <a:r>
              <a:rPr lang="en-US" dirty="0">
                <a:solidFill>
                  <a:schemeClr val="bg1"/>
                </a:solidFill>
                <a:cs typeface="Arial"/>
              </a:rPr>
              <a:t>Group related Epics for portfolio planning</a:t>
            </a:r>
          </a:p>
        </p:txBody>
      </p:sp>
      <p:sp>
        <p:nvSpPr>
          <p:cNvPr id="12" name="Text Placeholder 9">
            <a:extLst>
              <a:ext uri="{FF2B5EF4-FFF2-40B4-BE49-F238E27FC236}">
                <a16:creationId xmlns:a16="http://schemas.microsoft.com/office/drawing/2014/main" id="{6A0BEC38-38C0-47B3-80B8-E7754F68CD89}"/>
              </a:ext>
            </a:extLst>
          </p:cNvPr>
          <p:cNvSpPr txBox="1">
            <a:spLocks/>
          </p:cNvSpPr>
          <p:nvPr/>
        </p:nvSpPr>
        <p:spPr>
          <a:xfrm>
            <a:off x="555734" y="2222076"/>
            <a:ext cx="11080530" cy="351789"/>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t>Epic</a:t>
            </a:r>
            <a:endParaRPr lang="en-US" sz="2000" dirty="0">
              <a:solidFill>
                <a:schemeClr val="bg1"/>
              </a:solidFill>
              <a:cs typeface="Arial"/>
            </a:endParaRPr>
          </a:p>
        </p:txBody>
      </p:sp>
      <p:sp>
        <p:nvSpPr>
          <p:cNvPr id="14" name="TextBox 13">
            <a:extLst>
              <a:ext uri="{FF2B5EF4-FFF2-40B4-BE49-F238E27FC236}">
                <a16:creationId xmlns:a16="http://schemas.microsoft.com/office/drawing/2014/main" id="{7B92E3A0-D536-4090-AA28-54DF0F7F23B9}"/>
              </a:ext>
            </a:extLst>
          </p:cNvPr>
          <p:cNvSpPr txBox="1"/>
          <p:nvPr/>
        </p:nvSpPr>
        <p:spPr>
          <a:xfrm>
            <a:off x="844061" y="2573865"/>
            <a:ext cx="10155115" cy="456535"/>
          </a:xfrm>
          <a:prstGeom prst="rect">
            <a:avLst/>
          </a:prstGeom>
          <a:noFill/>
        </p:spPr>
        <p:txBody>
          <a:bodyPr wrap="square" numCol="1" rtlCol="0">
            <a:spAutoFit/>
          </a:bodyPr>
          <a:lstStyle/>
          <a:p>
            <a:pPr>
              <a:lnSpc>
                <a:spcPct val="150000"/>
              </a:lnSpc>
            </a:pPr>
            <a:r>
              <a:rPr lang="en-US" dirty="0">
                <a:solidFill>
                  <a:schemeClr val="bg1"/>
                </a:solidFill>
                <a:cs typeface="Arial"/>
              </a:rPr>
              <a:t>Assigned to Product Manager &amp; Platform</a:t>
            </a:r>
          </a:p>
        </p:txBody>
      </p:sp>
      <p:sp>
        <p:nvSpPr>
          <p:cNvPr id="15" name="Text Placeholder 9">
            <a:extLst>
              <a:ext uri="{FF2B5EF4-FFF2-40B4-BE49-F238E27FC236}">
                <a16:creationId xmlns:a16="http://schemas.microsoft.com/office/drawing/2014/main" id="{D93F3353-6CF8-4759-AED3-5BC9E1A3CE26}"/>
              </a:ext>
            </a:extLst>
          </p:cNvPr>
          <p:cNvSpPr txBox="1">
            <a:spLocks/>
          </p:cNvSpPr>
          <p:nvPr/>
        </p:nvSpPr>
        <p:spPr>
          <a:xfrm>
            <a:off x="555734" y="3262585"/>
            <a:ext cx="11080530" cy="351789"/>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t>Feature</a:t>
            </a:r>
            <a:endParaRPr lang="en-US" sz="2000" dirty="0">
              <a:solidFill>
                <a:schemeClr val="bg1"/>
              </a:solidFill>
              <a:cs typeface="Arial"/>
            </a:endParaRPr>
          </a:p>
        </p:txBody>
      </p:sp>
      <p:sp>
        <p:nvSpPr>
          <p:cNvPr id="16" name="TextBox 15">
            <a:extLst>
              <a:ext uri="{FF2B5EF4-FFF2-40B4-BE49-F238E27FC236}">
                <a16:creationId xmlns:a16="http://schemas.microsoft.com/office/drawing/2014/main" id="{C5921F01-E857-4FB3-B1C4-EA8F3580610B}"/>
              </a:ext>
            </a:extLst>
          </p:cNvPr>
          <p:cNvSpPr txBox="1"/>
          <p:nvPr/>
        </p:nvSpPr>
        <p:spPr>
          <a:xfrm>
            <a:off x="844061" y="3614374"/>
            <a:ext cx="10155115" cy="456535"/>
          </a:xfrm>
          <a:prstGeom prst="rect">
            <a:avLst/>
          </a:prstGeom>
          <a:noFill/>
        </p:spPr>
        <p:txBody>
          <a:bodyPr wrap="square" numCol="1" rtlCol="0">
            <a:spAutoFit/>
          </a:bodyPr>
          <a:lstStyle/>
          <a:p>
            <a:pPr>
              <a:lnSpc>
                <a:spcPct val="150000"/>
              </a:lnSpc>
            </a:pPr>
            <a:r>
              <a:rPr lang="en-US" dirty="0">
                <a:solidFill>
                  <a:schemeClr val="bg1"/>
                </a:solidFill>
                <a:cs typeface="Arial"/>
              </a:rPr>
              <a:t>Independently releasable unit of functionality</a:t>
            </a:r>
          </a:p>
        </p:txBody>
      </p:sp>
      <p:sp>
        <p:nvSpPr>
          <p:cNvPr id="17" name="Text Placeholder 9">
            <a:extLst>
              <a:ext uri="{FF2B5EF4-FFF2-40B4-BE49-F238E27FC236}">
                <a16:creationId xmlns:a16="http://schemas.microsoft.com/office/drawing/2014/main" id="{BFEFF3CB-FF1A-4561-804D-B8BBC80BCF07}"/>
              </a:ext>
            </a:extLst>
          </p:cNvPr>
          <p:cNvSpPr txBox="1">
            <a:spLocks/>
          </p:cNvSpPr>
          <p:nvPr/>
        </p:nvSpPr>
        <p:spPr>
          <a:xfrm>
            <a:off x="555734" y="4348314"/>
            <a:ext cx="11080530" cy="351789"/>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t>User Story</a:t>
            </a:r>
            <a:endParaRPr lang="en-US" sz="2000" dirty="0">
              <a:solidFill>
                <a:schemeClr val="bg1"/>
              </a:solidFill>
              <a:cs typeface="Arial"/>
            </a:endParaRPr>
          </a:p>
        </p:txBody>
      </p:sp>
      <p:sp>
        <p:nvSpPr>
          <p:cNvPr id="18" name="TextBox 17">
            <a:extLst>
              <a:ext uri="{FF2B5EF4-FFF2-40B4-BE49-F238E27FC236}">
                <a16:creationId xmlns:a16="http://schemas.microsoft.com/office/drawing/2014/main" id="{6ABACB27-C84C-441B-B1A0-561ED741C4FD}"/>
              </a:ext>
            </a:extLst>
          </p:cNvPr>
          <p:cNvSpPr txBox="1"/>
          <p:nvPr/>
        </p:nvSpPr>
        <p:spPr>
          <a:xfrm>
            <a:off x="844061" y="4700103"/>
            <a:ext cx="10155115" cy="456535"/>
          </a:xfrm>
          <a:prstGeom prst="rect">
            <a:avLst/>
          </a:prstGeom>
          <a:noFill/>
        </p:spPr>
        <p:txBody>
          <a:bodyPr wrap="square" numCol="1" rtlCol="0">
            <a:spAutoFit/>
          </a:bodyPr>
          <a:lstStyle/>
          <a:p>
            <a:pPr>
              <a:lnSpc>
                <a:spcPct val="150000"/>
              </a:lnSpc>
            </a:pPr>
            <a:r>
              <a:rPr lang="en-US" dirty="0">
                <a:solidFill>
                  <a:schemeClr val="bg1"/>
                </a:solidFill>
                <a:cs typeface="Arial"/>
              </a:rPr>
              <a:t>Can be completed in a single sprint</a:t>
            </a:r>
          </a:p>
        </p:txBody>
      </p:sp>
      <p:sp>
        <p:nvSpPr>
          <p:cNvPr id="19" name="Text Placeholder 9">
            <a:extLst>
              <a:ext uri="{FF2B5EF4-FFF2-40B4-BE49-F238E27FC236}">
                <a16:creationId xmlns:a16="http://schemas.microsoft.com/office/drawing/2014/main" id="{B4011FA1-01DA-42A6-8311-A1F755ACD3DA}"/>
              </a:ext>
            </a:extLst>
          </p:cNvPr>
          <p:cNvSpPr txBox="1">
            <a:spLocks/>
          </p:cNvSpPr>
          <p:nvPr/>
        </p:nvSpPr>
        <p:spPr>
          <a:xfrm>
            <a:off x="6126216" y="1253094"/>
            <a:ext cx="11080530" cy="351789"/>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t>Task</a:t>
            </a:r>
            <a:endParaRPr lang="en-US" sz="2000" dirty="0">
              <a:solidFill>
                <a:schemeClr val="bg1"/>
              </a:solidFill>
              <a:cs typeface="Arial"/>
            </a:endParaRPr>
          </a:p>
        </p:txBody>
      </p:sp>
      <p:sp>
        <p:nvSpPr>
          <p:cNvPr id="20" name="TextBox 19">
            <a:extLst>
              <a:ext uri="{FF2B5EF4-FFF2-40B4-BE49-F238E27FC236}">
                <a16:creationId xmlns:a16="http://schemas.microsoft.com/office/drawing/2014/main" id="{337F81D7-E990-4B38-B8DE-9B1F72440A78}"/>
              </a:ext>
            </a:extLst>
          </p:cNvPr>
          <p:cNvSpPr txBox="1"/>
          <p:nvPr/>
        </p:nvSpPr>
        <p:spPr>
          <a:xfrm>
            <a:off x="6414543" y="1604883"/>
            <a:ext cx="10155115" cy="456535"/>
          </a:xfrm>
          <a:prstGeom prst="rect">
            <a:avLst/>
          </a:prstGeom>
          <a:noFill/>
        </p:spPr>
        <p:txBody>
          <a:bodyPr wrap="square" numCol="1" rtlCol="0">
            <a:spAutoFit/>
          </a:bodyPr>
          <a:lstStyle/>
          <a:p>
            <a:pPr>
              <a:lnSpc>
                <a:spcPct val="150000"/>
              </a:lnSpc>
            </a:pPr>
            <a:r>
              <a:rPr lang="en-US" dirty="0">
                <a:solidFill>
                  <a:schemeClr val="bg1"/>
                </a:solidFill>
                <a:cs typeface="Arial"/>
              </a:rPr>
              <a:t>Updated daily during a sprint</a:t>
            </a:r>
          </a:p>
        </p:txBody>
      </p:sp>
      <p:sp>
        <p:nvSpPr>
          <p:cNvPr id="21" name="Text Placeholder 9">
            <a:extLst>
              <a:ext uri="{FF2B5EF4-FFF2-40B4-BE49-F238E27FC236}">
                <a16:creationId xmlns:a16="http://schemas.microsoft.com/office/drawing/2014/main" id="{DB87D02C-6406-497A-B3D7-B77A280B955D}"/>
              </a:ext>
            </a:extLst>
          </p:cNvPr>
          <p:cNvSpPr txBox="1">
            <a:spLocks/>
          </p:cNvSpPr>
          <p:nvPr/>
        </p:nvSpPr>
        <p:spPr>
          <a:xfrm>
            <a:off x="6126216" y="2270743"/>
            <a:ext cx="11080530" cy="351789"/>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t>Bug</a:t>
            </a:r>
            <a:endParaRPr lang="en-US" sz="2000" dirty="0">
              <a:solidFill>
                <a:schemeClr val="bg1"/>
              </a:solidFill>
              <a:cs typeface="Arial"/>
            </a:endParaRPr>
          </a:p>
        </p:txBody>
      </p:sp>
      <p:sp>
        <p:nvSpPr>
          <p:cNvPr id="22" name="TextBox 21">
            <a:extLst>
              <a:ext uri="{FF2B5EF4-FFF2-40B4-BE49-F238E27FC236}">
                <a16:creationId xmlns:a16="http://schemas.microsoft.com/office/drawing/2014/main" id="{A436F09C-A853-410B-AF27-31AF8F86FD7A}"/>
              </a:ext>
            </a:extLst>
          </p:cNvPr>
          <p:cNvSpPr txBox="1"/>
          <p:nvPr/>
        </p:nvSpPr>
        <p:spPr>
          <a:xfrm>
            <a:off x="6414543" y="2622532"/>
            <a:ext cx="10155115" cy="456535"/>
          </a:xfrm>
          <a:prstGeom prst="rect">
            <a:avLst/>
          </a:prstGeom>
          <a:noFill/>
        </p:spPr>
        <p:txBody>
          <a:bodyPr wrap="square" numCol="1" rtlCol="0">
            <a:spAutoFit/>
          </a:bodyPr>
          <a:lstStyle/>
          <a:p>
            <a:pPr>
              <a:lnSpc>
                <a:spcPct val="150000"/>
              </a:lnSpc>
            </a:pPr>
            <a:r>
              <a:rPr lang="en-US" dirty="0">
                <a:solidFill>
                  <a:schemeClr val="bg1"/>
                </a:solidFill>
                <a:cs typeface="Arial"/>
              </a:rPr>
              <a:t>Tracked as part of the product backlog</a:t>
            </a:r>
          </a:p>
        </p:txBody>
      </p:sp>
    </p:spTree>
    <p:extLst>
      <p:ext uri="{BB962C8B-B14F-4D97-AF65-F5344CB8AC3E}">
        <p14:creationId xmlns:p14="http://schemas.microsoft.com/office/powerpoint/2010/main" val="2430490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B2A05-38DB-4E8C-8CCE-AE79CBF1E68E}"/>
              </a:ext>
            </a:extLst>
          </p:cNvPr>
          <p:cNvSpPr>
            <a:spLocks noGrp="1"/>
          </p:cNvSpPr>
          <p:nvPr>
            <p:ph type="body" sz="quarter" idx="14"/>
          </p:nvPr>
        </p:nvSpPr>
        <p:spPr/>
        <p:txBody>
          <a:bodyPr/>
          <a:lstStyle/>
          <a:p>
            <a:r>
              <a:rPr lang="en-GB" sz="2400" dirty="0"/>
              <a:t>Creating Work Items</a:t>
            </a:r>
          </a:p>
        </p:txBody>
      </p:sp>
      <p:sp>
        <p:nvSpPr>
          <p:cNvPr id="4" name="Text Placeholder 3">
            <a:extLst>
              <a:ext uri="{FF2B5EF4-FFF2-40B4-BE49-F238E27FC236}">
                <a16:creationId xmlns:a16="http://schemas.microsoft.com/office/drawing/2014/main" id="{60F56C01-BCFC-480F-9F2D-2A17A3A4165B}"/>
              </a:ext>
            </a:extLst>
          </p:cNvPr>
          <p:cNvSpPr>
            <a:spLocks noGrp="1"/>
          </p:cNvSpPr>
          <p:nvPr>
            <p:ph type="body" sz="quarter" idx="17"/>
          </p:nvPr>
        </p:nvSpPr>
        <p:spPr/>
        <p:txBody>
          <a:bodyPr/>
          <a:lstStyle/>
          <a:p>
            <a:r>
              <a:rPr lang="en-GB" dirty="0"/>
              <a:t>Walkthrough</a:t>
            </a:r>
          </a:p>
        </p:txBody>
      </p:sp>
      <p:pic>
        <p:nvPicPr>
          <p:cNvPr id="7" name="Picture Placeholder 6">
            <a:extLst>
              <a:ext uri="{FF2B5EF4-FFF2-40B4-BE49-F238E27FC236}">
                <a16:creationId xmlns:a16="http://schemas.microsoft.com/office/drawing/2014/main" id="{A64FBBBC-78DB-40B5-BB12-8C20628CFC9B}"/>
              </a:ext>
            </a:extLst>
          </p:cNvPr>
          <p:cNvPicPr>
            <a:picLocks noGrp="1" noChangeAspect="1"/>
          </p:cNvPicPr>
          <p:nvPr>
            <p:ph type="pic" sz="quarter" idx="34"/>
          </p:nvPr>
        </p:nvPicPr>
        <p:blipFill rotWithShape="1">
          <a:blip r:embed="rId3"/>
          <a:srcRect l="3873" r="3873"/>
          <a:stretch/>
        </p:blipFill>
        <p:spPr/>
      </p:pic>
    </p:spTree>
    <p:extLst>
      <p:ext uri="{BB962C8B-B14F-4D97-AF65-F5344CB8AC3E}">
        <p14:creationId xmlns:p14="http://schemas.microsoft.com/office/powerpoint/2010/main" val="1271099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a:xfrm>
            <a:off x="555735" y="369236"/>
            <a:ext cx="11080530" cy="1062989"/>
          </a:xfrm>
        </p:spPr>
        <p:txBody>
          <a:bodyPr vert="horz" wrap="square" lIns="36000" tIns="36000" rIns="36000" bIns="36000" rtlCol="0" anchor="t">
            <a:noAutofit/>
          </a:bodyPr>
          <a:lstStyle/>
          <a:p>
            <a:r>
              <a:rPr lang="en-GB" dirty="0"/>
              <a:t>Agile Process - Backlogs</a:t>
            </a:r>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555734" y="5440817"/>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600" i="1" dirty="0">
                <a:solidFill>
                  <a:schemeClr val="bg1"/>
                </a:solidFill>
                <a:cs typeface="Arial"/>
              </a:rPr>
              <a:t>Portfolio &amp; product backlogs used for mid to long term planning while Sprint backlog is for the immediate commitments.</a:t>
            </a:r>
          </a:p>
        </p:txBody>
      </p:sp>
      <p:pic>
        <p:nvPicPr>
          <p:cNvPr id="12" name="Picture 11">
            <a:extLst>
              <a:ext uri="{FF2B5EF4-FFF2-40B4-BE49-F238E27FC236}">
                <a16:creationId xmlns:a16="http://schemas.microsoft.com/office/drawing/2014/main" id="{8A6A108F-F660-4FA1-A6F7-81A4DD71AB58}"/>
              </a:ext>
            </a:extLst>
          </p:cNvPr>
          <p:cNvPicPr>
            <a:picLocks noChangeAspect="1"/>
          </p:cNvPicPr>
          <p:nvPr/>
        </p:nvPicPr>
        <p:blipFill>
          <a:blip r:embed="rId3"/>
          <a:stretch>
            <a:fillRect/>
          </a:stretch>
        </p:blipFill>
        <p:spPr>
          <a:xfrm>
            <a:off x="6096000" y="1183314"/>
            <a:ext cx="5517537" cy="3903917"/>
          </a:xfrm>
          <a:prstGeom prst="rect">
            <a:avLst/>
          </a:prstGeom>
        </p:spPr>
      </p:pic>
      <p:pic>
        <p:nvPicPr>
          <p:cNvPr id="15" name="Picture 14">
            <a:extLst>
              <a:ext uri="{FF2B5EF4-FFF2-40B4-BE49-F238E27FC236}">
                <a16:creationId xmlns:a16="http://schemas.microsoft.com/office/drawing/2014/main" id="{C9F3D526-0827-451F-BC85-16E861DE8DD2}"/>
              </a:ext>
            </a:extLst>
          </p:cNvPr>
          <p:cNvPicPr>
            <a:picLocks noChangeAspect="1"/>
          </p:cNvPicPr>
          <p:nvPr/>
        </p:nvPicPr>
        <p:blipFill>
          <a:blip r:embed="rId4"/>
          <a:stretch>
            <a:fillRect/>
          </a:stretch>
        </p:blipFill>
        <p:spPr>
          <a:xfrm>
            <a:off x="6095999" y="1183314"/>
            <a:ext cx="5517537" cy="3903917"/>
          </a:xfrm>
          <a:prstGeom prst="rect">
            <a:avLst/>
          </a:prstGeom>
        </p:spPr>
      </p:pic>
      <p:sp>
        <p:nvSpPr>
          <p:cNvPr id="18" name="TextBox 17">
            <a:extLst>
              <a:ext uri="{FF2B5EF4-FFF2-40B4-BE49-F238E27FC236}">
                <a16:creationId xmlns:a16="http://schemas.microsoft.com/office/drawing/2014/main" id="{124D7CF7-8103-4078-BA6C-3322A0B008ED}"/>
              </a:ext>
            </a:extLst>
          </p:cNvPr>
          <p:cNvSpPr txBox="1"/>
          <p:nvPr/>
        </p:nvSpPr>
        <p:spPr>
          <a:xfrm>
            <a:off x="578463" y="1245011"/>
            <a:ext cx="6096000" cy="253402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bg1"/>
                </a:solidFill>
                <a:cs typeface="Arial"/>
              </a:rPr>
              <a:t>3 types of backlogs: </a:t>
            </a:r>
          </a:p>
          <a:p>
            <a:pPr marL="742950" lvl="1" indent="-285750">
              <a:lnSpc>
                <a:spcPct val="150000"/>
              </a:lnSpc>
              <a:buFont typeface="Arial" panose="020B0604020202020204" pitchFamily="34" charset="0"/>
              <a:buChar char="•"/>
            </a:pPr>
            <a:r>
              <a:rPr lang="en-US" dirty="0">
                <a:solidFill>
                  <a:schemeClr val="bg1"/>
                </a:solidFill>
                <a:cs typeface="Arial"/>
              </a:rPr>
              <a:t>Portfolio – high-level features or scenarios</a:t>
            </a:r>
          </a:p>
          <a:p>
            <a:pPr marL="742950" lvl="1" indent="-285750">
              <a:lnSpc>
                <a:spcPct val="150000"/>
              </a:lnSpc>
              <a:buFont typeface="Arial" panose="020B0604020202020204" pitchFamily="34" charset="0"/>
              <a:buChar char="•"/>
            </a:pPr>
            <a:r>
              <a:rPr lang="en-US" dirty="0">
                <a:solidFill>
                  <a:schemeClr val="bg1"/>
                </a:solidFill>
                <a:cs typeface="Arial"/>
              </a:rPr>
              <a:t>Product – prioritized list of user stories</a:t>
            </a:r>
          </a:p>
          <a:p>
            <a:pPr marL="742950" lvl="1" indent="-285750">
              <a:lnSpc>
                <a:spcPct val="150000"/>
              </a:lnSpc>
              <a:buFont typeface="Arial" panose="020B0604020202020204" pitchFamily="34" charset="0"/>
              <a:buChar char="•"/>
            </a:pPr>
            <a:r>
              <a:rPr lang="en-US" dirty="0">
                <a:solidFill>
                  <a:schemeClr val="bg1"/>
                </a:solidFill>
                <a:cs typeface="Arial"/>
              </a:rPr>
              <a:t>Sprint – items in the current iteration</a:t>
            </a:r>
          </a:p>
          <a:p>
            <a:pPr marL="285750" indent="-285750">
              <a:lnSpc>
                <a:spcPct val="150000"/>
              </a:lnSpc>
              <a:buFont typeface="Arial" panose="020B0604020202020204" pitchFamily="34" charset="0"/>
              <a:buChar char="•"/>
            </a:pPr>
            <a:r>
              <a:rPr lang="en-US" dirty="0">
                <a:solidFill>
                  <a:schemeClr val="bg1"/>
                </a:solidFill>
                <a:cs typeface="Arial"/>
              </a:rPr>
              <a:t>Hierarchical structure </a:t>
            </a:r>
          </a:p>
          <a:p>
            <a:pPr marL="285750" indent="-285750">
              <a:lnSpc>
                <a:spcPct val="150000"/>
              </a:lnSpc>
              <a:buFont typeface="Arial" panose="020B0604020202020204" pitchFamily="34" charset="0"/>
              <a:buChar char="•"/>
            </a:pPr>
            <a:r>
              <a:rPr lang="en-US" dirty="0">
                <a:solidFill>
                  <a:schemeClr val="bg1"/>
                </a:solidFill>
                <a:cs typeface="Arial"/>
              </a:rPr>
              <a:t>Customizable per team</a:t>
            </a:r>
          </a:p>
        </p:txBody>
      </p:sp>
    </p:spTree>
    <p:extLst>
      <p:ext uri="{BB962C8B-B14F-4D97-AF65-F5344CB8AC3E}">
        <p14:creationId xmlns:p14="http://schemas.microsoft.com/office/powerpoint/2010/main" val="199222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a:xfrm>
            <a:off x="555735" y="369236"/>
            <a:ext cx="11080530" cy="1062989"/>
          </a:xfrm>
        </p:spPr>
        <p:txBody>
          <a:bodyPr vert="horz" wrap="square" lIns="36000" tIns="36000" rIns="36000" bIns="36000" rtlCol="0" anchor="t">
            <a:noAutofit/>
          </a:bodyPr>
          <a:lstStyle/>
          <a:p>
            <a:r>
              <a:rPr lang="en-GB" dirty="0"/>
              <a:t>Agile Process - Boards</a:t>
            </a:r>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555734" y="5440817"/>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dirty="0">
                <a:solidFill>
                  <a:schemeClr val="bg1"/>
                </a:solidFill>
              </a:rPr>
              <a:t>Kanban boards display backlog items in a visual flow of work</a:t>
            </a:r>
          </a:p>
        </p:txBody>
      </p:sp>
      <p:pic>
        <p:nvPicPr>
          <p:cNvPr id="5" name="Picture 4">
            <a:extLst>
              <a:ext uri="{FF2B5EF4-FFF2-40B4-BE49-F238E27FC236}">
                <a16:creationId xmlns:a16="http://schemas.microsoft.com/office/drawing/2014/main" id="{B3873B9A-10AE-45AA-91DF-E66EEDD8DAA2}"/>
              </a:ext>
            </a:extLst>
          </p:cNvPr>
          <p:cNvPicPr>
            <a:picLocks noChangeAspect="1"/>
          </p:cNvPicPr>
          <p:nvPr/>
        </p:nvPicPr>
        <p:blipFill>
          <a:blip r:embed="rId3"/>
          <a:stretch>
            <a:fillRect/>
          </a:stretch>
        </p:blipFill>
        <p:spPr>
          <a:xfrm>
            <a:off x="5070189" y="1304925"/>
            <a:ext cx="6831297" cy="3567112"/>
          </a:xfrm>
          <a:prstGeom prst="rect">
            <a:avLst/>
          </a:prstGeom>
        </p:spPr>
      </p:pic>
      <p:sp>
        <p:nvSpPr>
          <p:cNvPr id="13" name="TextBox 12">
            <a:extLst>
              <a:ext uri="{FF2B5EF4-FFF2-40B4-BE49-F238E27FC236}">
                <a16:creationId xmlns:a16="http://schemas.microsoft.com/office/drawing/2014/main" id="{D4FEF8D4-D660-4A06-A97A-A38FBE243891}"/>
              </a:ext>
            </a:extLst>
          </p:cNvPr>
          <p:cNvSpPr txBox="1"/>
          <p:nvPr/>
        </p:nvSpPr>
        <p:spPr>
          <a:xfrm>
            <a:off x="361950" y="1198220"/>
            <a:ext cx="6096000" cy="253402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bg1"/>
                </a:solidFill>
                <a:cs typeface="Arial"/>
              </a:rPr>
              <a:t>Interactive (drag-and-drop)</a:t>
            </a:r>
          </a:p>
          <a:p>
            <a:pPr marL="285750" indent="-285750">
              <a:lnSpc>
                <a:spcPct val="150000"/>
              </a:lnSpc>
              <a:buFont typeface="Arial" panose="020B0604020202020204" pitchFamily="34" charset="0"/>
              <a:buChar char="•"/>
            </a:pPr>
            <a:r>
              <a:rPr lang="en-US" dirty="0">
                <a:solidFill>
                  <a:schemeClr val="bg1"/>
                </a:solidFill>
                <a:cs typeface="Arial"/>
              </a:rPr>
              <a:t>Maps workflow states to board columns </a:t>
            </a:r>
          </a:p>
          <a:p>
            <a:pPr marL="285750" indent="-285750">
              <a:lnSpc>
                <a:spcPct val="150000"/>
              </a:lnSpc>
              <a:buFont typeface="Arial" panose="020B0604020202020204" pitchFamily="34" charset="0"/>
              <a:buChar char="•"/>
            </a:pPr>
            <a:r>
              <a:rPr lang="en-US" dirty="0">
                <a:solidFill>
                  <a:schemeClr val="bg1"/>
                </a:solidFill>
                <a:cs typeface="Arial"/>
              </a:rPr>
              <a:t>Configurable summary cards</a:t>
            </a:r>
          </a:p>
          <a:p>
            <a:pPr marL="285750" indent="-285750">
              <a:lnSpc>
                <a:spcPct val="150000"/>
              </a:lnSpc>
              <a:buFont typeface="Arial" panose="020B0604020202020204" pitchFamily="34" charset="0"/>
              <a:buChar char="•"/>
            </a:pPr>
            <a:r>
              <a:rPr lang="en-US" dirty="0">
                <a:solidFill>
                  <a:schemeClr val="bg1"/>
                </a:solidFill>
                <a:cs typeface="Arial"/>
              </a:rPr>
              <a:t>WIP limits for tracking bottlenecks</a:t>
            </a:r>
          </a:p>
          <a:p>
            <a:pPr marL="285750" indent="-285750">
              <a:lnSpc>
                <a:spcPct val="150000"/>
              </a:lnSpc>
              <a:buFont typeface="Arial" panose="020B0604020202020204" pitchFamily="34" charset="0"/>
              <a:buChar char="•"/>
            </a:pPr>
            <a:r>
              <a:rPr lang="en-US" dirty="0">
                <a:solidFill>
                  <a:schemeClr val="bg1"/>
                </a:solidFill>
                <a:cs typeface="Arial"/>
              </a:rPr>
              <a:t>Live updates automatically refresh</a:t>
            </a:r>
          </a:p>
          <a:p>
            <a:pPr marL="285750" indent="-285750">
              <a:lnSpc>
                <a:spcPct val="150000"/>
              </a:lnSpc>
              <a:buFont typeface="Arial" panose="020B0604020202020204" pitchFamily="34" charset="0"/>
              <a:buChar char="•"/>
            </a:pPr>
            <a:r>
              <a:rPr lang="en-US" dirty="0">
                <a:solidFill>
                  <a:schemeClr val="bg1"/>
                </a:solidFill>
                <a:cs typeface="Arial"/>
              </a:rPr>
              <a:t>Customizable per team</a:t>
            </a:r>
          </a:p>
        </p:txBody>
      </p:sp>
    </p:spTree>
    <p:extLst>
      <p:ext uri="{BB962C8B-B14F-4D97-AF65-F5344CB8AC3E}">
        <p14:creationId xmlns:p14="http://schemas.microsoft.com/office/powerpoint/2010/main" val="3258545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B2A05-38DB-4E8C-8CCE-AE79CBF1E68E}"/>
              </a:ext>
            </a:extLst>
          </p:cNvPr>
          <p:cNvSpPr>
            <a:spLocks noGrp="1"/>
          </p:cNvSpPr>
          <p:nvPr>
            <p:ph type="body" sz="quarter" idx="14"/>
          </p:nvPr>
        </p:nvSpPr>
        <p:spPr/>
        <p:txBody>
          <a:bodyPr/>
          <a:lstStyle/>
          <a:p>
            <a:r>
              <a:rPr lang="en-GB" sz="2400" dirty="0"/>
              <a:t>Working with Backlogs</a:t>
            </a:r>
          </a:p>
        </p:txBody>
      </p:sp>
      <p:sp>
        <p:nvSpPr>
          <p:cNvPr id="4" name="Text Placeholder 3">
            <a:extLst>
              <a:ext uri="{FF2B5EF4-FFF2-40B4-BE49-F238E27FC236}">
                <a16:creationId xmlns:a16="http://schemas.microsoft.com/office/drawing/2014/main" id="{60F56C01-BCFC-480F-9F2D-2A17A3A4165B}"/>
              </a:ext>
            </a:extLst>
          </p:cNvPr>
          <p:cNvSpPr>
            <a:spLocks noGrp="1"/>
          </p:cNvSpPr>
          <p:nvPr>
            <p:ph type="body" sz="quarter" idx="17"/>
          </p:nvPr>
        </p:nvSpPr>
        <p:spPr/>
        <p:txBody>
          <a:bodyPr/>
          <a:lstStyle/>
          <a:p>
            <a:r>
              <a:rPr lang="en-GB" dirty="0"/>
              <a:t>Walkthrough</a:t>
            </a:r>
          </a:p>
        </p:txBody>
      </p:sp>
      <p:pic>
        <p:nvPicPr>
          <p:cNvPr id="8" name="Picture Placeholder 7">
            <a:extLst>
              <a:ext uri="{FF2B5EF4-FFF2-40B4-BE49-F238E27FC236}">
                <a16:creationId xmlns:a16="http://schemas.microsoft.com/office/drawing/2014/main" id="{B5EE477E-CE75-4970-89FA-181792965A48}"/>
              </a:ext>
            </a:extLst>
          </p:cNvPr>
          <p:cNvPicPr>
            <a:picLocks noGrp="1" noChangeAspect="1"/>
          </p:cNvPicPr>
          <p:nvPr>
            <p:ph type="pic" sz="quarter" idx="34"/>
          </p:nvPr>
        </p:nvPicPr>
        <p:blipFill rotWithShape="1">
          <a:blip r:embed="rId3"/>
          <a:srcRect l="95" r="95"/>
          <a:stretch/>
        </p:blipFill>
        <p:spPr/>
      </p:pic>
    </p:spTree>
    <p:extLst>
      <p:ext uri="{BB962C8B-B14F-4D97-AF65-F5344CB8AC3E}">
        <p14:creationId xmlns:p14="http://schemas.microsoft.com/office/powerpoint/2010/main" val="3513890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a:xfrm>
            <a:off x="555735" y="369236"/>
            <a:ext cx="11080530" cy="1062989"/>
          </a:xfrm>
        </p:spPr>
        <p:txBody>
          <a:bodyPr vert="horz" wrap="square" lIns="36000" tIns="36000" rIns="36000" bIns="36000" rtlCol="0" anchor="t">
            <a:noAutofit/>
          </a:bodyPr>
          <a:lstStyle/>
          <a:p>
            <a:r>
              <a:rPr lang="en-GB" dirty="0"/>
              <a:t>Agile Process – Sprint </a:t>
            </a:r>
            <a:r>
              <a:rPr lang="en-GB" dirty="0" err="1"/>
              <a:t>Taskboard</a:t>
            </a:r>
            <a:endParaRPr lang="en-GB" dirty="0"/>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555734" y="5440817"/>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dirty="0">
                <a:solidFill>
                  <a:schemeClr val="bg1"/>
                </a:solidFill>
              </a:rPr>
              <a:t>This is the view teams huddle around during the daily stand-up. Prepare your task updates in advance.</a:t>
            </a:r>
          </a:p>
        </p:txBody>
      </p:sp>
      <p:pic>
        <p:nvPicPr>
          <p:cNvPr id="3" name="Picture 2">
            <a:extLst>
              <a:ext uri="{FF2B5EF4-FFF2-40B4-BE49-F238E27FC236}">
                <a16:creationId xmlns:a16="http://schemas.microsoft.com/office/drawing/2014/main" id="{CD71523C-1D3F-4CAF-82D2-A7E0EFB5FE4F}"/>
              </a:ext>
            </a:extLst>
          </p:cNvPr>
          <p:cNvPicPr>
            <a:picLocks noChangeAspect="1"/>
          </p:cNvPicPr>
          <p:nvPr/>
        </p:nvPicPr>
        <p:blipFill>
          <a:blip r:embed="rId3"/>
          <a:stretch>
            <a:fillRect/>
          </a:stretch>
        </p:blipFill>
        <p:spPr>
          <a:xfrm>
            <a:off x="6317673" y="1267147"/>
            <a:ext cx="5632811" cy="3909834"/>
          </a:xfrm>
          <a:prstGeom prst="rect">
            <a:avLst/>
          </a:prstGeom>
        </p:spPr>
      </p:pic>
      <p:sp>
        <p:nvSpPr>
          <p:cNvPr id="6" name="TextBox 5">
            <a:extLst>
              <a:ext uri="{FF2B5EF4-FFF2-40B4-BE49-F238E27FC236}">
                <a16:creationId xmlns:a16="http://schemas.microsoft.com/office/drawing/2014/main" id="{8210B879-0E89-4521-A636-984F3584AF49}"/>
              </a:ext>
            </a:extLst>
          </p:cNvPr>
          <p:cNvSpPr txBox="1"/>
          <p:nvPr/>
        </p:nvSpPr>
        <p:spPr>
          <a:xfrm>
            <a:off x="361950" y="1198220"/>
            <a:ext cx="6096000" cy="29495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bg1"/>
                </a:solidFill>
                <a:cs typeface="Arial"/>
              </a:rPr>
              <a:t>Primary Focus of the Daily Scrum meetings</a:t>
            </a:r>
          </a:p>
          <a:p>
            <a:pPr marL="285750" indent="-285750">
              <a:lnSpc>
                <a:spcPct val="150000"/>
              </a:lnSpc>
              <a:buFont typeface="Arial" panose="020B0604020202020204" pitchFamily="34" charset="0"/>
              <a:buChar char="•"/>
            </a:pPr>
            <a:r>
              <a:rPr lang="en-US" dirty="0">
                <a:solidFill>
                  <a:schemeClr val="bg1"/>
                </a:solidFill>
                <a:cs typeface="Arial"/>
              </a:rPr>
              <a:t>Filtered based on current iteration per team</a:t>
            </a:r>
          </a:p>
          <a:p>
            <a:pPr marL="285750" indent="-285750">
              <a:lnSpc>
                <a:spcPct val="150000"/>
              </a:lnSpc>
              <a:buFont typeface="Arial" panose="020B0604020202020204" pitchFamily="34" charset="0"/>
              <a:buChar char="•"/>
            </a:pPr>
            <a:r>
              <a:rPr lang="en-US" dirty="0">
                <a:solidFill>
                  <a:schemeClr val="bg1"/>
                </a:solidFill>
                <a:cs typeface="Arial"/>
              </a:rPr>
              <a:t>Live update / automatic refresh</a:t>
            </a:r>
          </a:p>
          <a:p>
            <a:pPr marL="285750" indent="-285750">
              <a:lnSpc>
                <a:spcPct val="150000"/>
              </a:lnSpc>
              <a:buFont typeface="Arial" panose="020B0604020202020204" pitchFamily="34" charset="0"/>
              <a:buChar char="•"/>
            </a:pPr>
            <a:r>
              <a:rPr lang="en-US" dirty="0">
                <a:solidFill>
                  <a:schemeClr val="bg1"/>
                </a:solidFill>
                <a:cs typeface="Arial"/>
              </a:rPr>
              <a:t>Update task status via drag &amp; drop</a:t>
            </a:r>
          </a:p>
          <a:p>
            <a:pPr marL="285750" indent="-285750">
              <a:lnSpc>
                <a:spcPct val="150000"/>
              </a:lnSpc>
              <a:buFont typeface="Arial" panose="020B0604020202020204" pitchFamily="34" charset="0"/>
              <a:buChar char="•"/>
            </a:pPr>
            <a:r>
              <a:rPr lang="en-US" dirty="0">
                <a:solidFill>
                  <a:schemeClr val="bg1"/>
                </a:solidFill>
                <a:cs typeface="Arial"/>
              </a:rPr>
              <a:t>View &amp; update remaining work </a:t>
            </a:r>
          </a:p>
          <a:p>
            <a:pPr marL="285750" indent="-285750">
              <a:lnSpc>
                <a:spcPct val="150000"/>
              </a:lnSpc>
              <a:buFont typeface="Arial" panose="020B0604020202020204" pitchFamily="34" charset="0"/>
              <a:buChar char="•"/>
            </a:pPr>
            <a:r>
              <a:rPr lang="en-US" dirty="0">
                <a:solidFill>
                  <a:schemeClr val="bg1"/>
                </a:solidFill>
                <a:cs typeface="Arial"/>
              </a:rPr>
              <a:t>Group by Story or Group by People</a:t>
            </a:r>
          </a:p>
          <a:p>
            <a:pPr marL="285750" indent="-285750">
              <a:lnSpc>
                <a:spcPct val="150000"/>
              </a:lnSpc>
              <a:buFont typeface="Arial" panose="020B0604020202020204" pitchFamily="34" charset="0"/>
              <a:buChar char="•"/>
            </a:pPr>
            <a:endParaRPr lang="en-US" dirty="0">
              <a:solidFill>
                <a:schemeClr val="bg1"/>
              </a:solidFill>
              <a:cs typeface="Arial"/>
            </a:endParaRPr>
          </a:p>
        </p:txBody>
      </p:sp>
    </p:spTree>
    <p:extLst>
      <p:ext uri="{BB962C8B-B14F-4D97-AF65-F5344CB8AC3E}">
        <p14:creationId xmlns:p14="http://schemas.microsoft.com/office/powerpoint/2010/main" val="228346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B2A05-38DB-4E8C-8CCE-AE79CBF1E68E}"/>
              </a:ext>
            </a:extLst>
          </p:cNvPr>
          <p:cNvSpPr>
            <a:spLocks noGrp="1"/>
          </p:cNvSpPr>
          <p:nvPr>
            <p:ph type="body" sz="quarter" idx="14"/>
          </p:nvPr>
        </p:nvSpPr>
        <p:spPr/>
        <p:txBody>
          <a:bodyPr/>
          <a:lstStyle/>
          <a:p>
            <a:r>
              <a:rPr lang="en-GB" sz="2400" dirty="0"/>
              <a:t>Sprint </a:t>
            </a:r>
            <a:r>
              <a:rPr lang="en-GB" sz="2400" dirty="0" err="1"/>
              <a:t>Taskboard</a:t>
            </a:r>
            <a:endParaRPr lang="en-GB" sz="2400" dirty="0"/>
          </a:p>
        </p:txBody>
      </p:sp>
      <p:sp>
        <p:nvSpPr>
          <p:cNvPr id="4" name="Text Placeholder 3">
            <a:extLst>
              <a:ext uri="{FF2B5EF4-FFF2-40B4-BE49-F238E27FC236}">
                <a16:creationId xmlns:a16="http://schemas.microsoft.com/office/drawing/2014/main" id="{60F56C01-BCFC-480F-9F2D-2A17A3A4165B}"/>
              </a:ext>
            </a:extLst>
          </p:cNvPr>
          <p:cNvSpPr>
            <a:spLocks noGrp="1"/>
          </p:cNvSpPr>
          <p:nvPr>
            <p:ph type="body" sz="quarter" idx="17"/>
          </p:nvPr>
        </p:nvSpPr>
        <p:spPr/>
        <p:txBody>
          <a:bodyPr/>
          <a:lstStyle/>
          <a:p>
            <a:r>
              <a:rPr lang="en-GB" dirty="0"/>
              <a:t>Walkthrough</a:t>
            </a:r>
          </a:p>
        </p:txBody>
      </p:sp>
      <p:pic>
        <p:nvPicPr>
          <p:cNvPr id="7" name="Picture Placeholder 6">
            <a:extLst>
              <a:ext uri="{FF2B5EF4-FFF2-40B4-BE49-F238E27FC236}">
                <a16:creationId xmlns:a16="http://schemas.microsoft.com/office/drawing/2014/main" id="{4CA9568F-3000-4A2A-A6E5-0A9507987C1C}"/>
              </a:ext>
            </a:extLst>
          </p:cNvPr>
          <p:cNvPicPr>
            <a:picLocks noGrp="1" noChangeAspect="1"/>
          </p:cNvPicPr>
          <p:nvPr>
            <p:ph type="pic" sz="quarter" idx="34"/>
          </p:nvPr>
        </p:nvPicPr>
        <p:blipFill>
          <a:blip r:embed="rId3"/>
          <a:srcRect t="3918" b="3918"/>
          <a:stretch>
            <a:fillRect/>
          </a:stretch>
        </p:blipFill>
        <p:spPr>
          <a:xfrm>
            <a:off x="5153025" y="1671638"/>
            <a:ext cx="5459413" cy="3492500"/>
          </a:xfrm>
          <a:prstGeom prst="rect">
            <a:avLst/>
          </a:prstGeom>
        </p:spPr>
      </p:pic>
    </p:spTree>
    <p:extLst>
      <p:ext uri="{BB962C8B-B14F-4D97-AF65-F5344CB8AC3E}">
        <p14:creationId xmlns:p14="http://schemas.microsoft.com/office/powerpoint/2010/main" val="2953584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a:xfrm>
            <a:off x="555735" y="369236"/>
            <a:ext cx="11080530" cy="1062989"/>
          </a:xfrm>
        </p:spPr>
        <p:txBody>
          <a:bodyPr vert="horz" wrap="square" lIns="36000" tIns="36000" rIns="36000" bIns="36000" rtlCol="0" anchor="t">
            <a:noAutofit/>
          </a:bodyPr>
          <a:lstStyle/>
          <a:p>
            <a:r>
              <a:rPr lang="en-GB" dirty="0"/>
              <a:t>Team Dashboards</a:t>
            </a:r>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555734" y="5440817"/>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dirty="0">
                <a:solidFill>
                  <a:schemeClr val="bg1"/>
                </a:solidFill>
              </a:rPr>
              <a:t>Dashboards can also help facilitate retrospective conversations by highlighting trends</a:t>
            </a:r>
          </a:p>
        </p:txBody>
      </p:sp>
      <p:pic>
        <p:nvPicPr>
          <p:cNvPr id="5" name="Picture 4">
            <a:extLst>
              <a:ext uri="{FF2B5EF4-FFF2-40B4-BE49-F238E27FC236}">
                <a16:creationId xmlns:a16="http://schemas.microsoft.com/office/drawing/2014/main" id="{B379904A-2423-40E5-8C6A-276C2B301D67}"/>
              </a:ext>
            </a:extLst>
          </p:cNvPr>
          <p:cNvPicPr>
            <a:picLocks noChangeAspect="1"/>
          </p:cNvPicPr>
          <p:nvPr/>
        </p:nvPicPr>
        <p:blipFill>
          <a:blip r:embed="rId3"/>
          <a:stretch>
            <a:fillRect/>
          </a:stretch>
        </p:blipFill>
        <p:spPr>
          <a:xfrm>
            <a:off x="5588321" y="1312153"/>
            <a:ext cx="6371216" cy="3463048"/>
          </a:xfrm>
          <a:prstGeom prst="rect">
            <a:avLst/>
          </a:prstGeom>
        </p:spPr>
      </p:pic>
      <p:sp>
        <p:nvSpPr>
          <p:cNvPr id="10" name="TextBox 9">
            <a:extLst>
              <a:ext uri="{FF2B5EF4-FFF2-40B4-BE49-F238E27FC236}">
                <a16:creationId xmlns:a16="http://schemas.microsoft.com/office/drawing/2014/main" id="{A139326E-E045-49AD-B7AD-FE850A0DFAA6}"/>
              </a:ext>
            </a:extLst>
          </p:cNvPr>
          <p:cNvSpPr txBox="1"/>
          <p:nvPr/>
        </p:nvSpPr>
        <p:spPr>
          <a:xfrm>
            <a:off x="398718" y="1219792"/>
            <a:ext cx="6096000" cy="37805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bg1"/>
                </a:solidFill>
                <a:cs typeface="Arial"/>
              </a:rPr>
              <a:t>Real-time information</a:t>
            </a:r>
          </a:p>
          <a:p>
            <a:pPr marL="285750" indent="-285750">
              <a:lnSpc>
                <a:spcPct val="150000"/>
              </a:lnSpc>
              <a:buFont typeface="Arial" panose="020B0604020202020204" pitchFamily="34" charset="0"/>
              <a:buChar char="•"/>
            </a:pPr>
            <a:r>
              <a:rPr lang="en-US" dirty="0">
                <a:solidFill>
                  <a:schemeClr val="bg1"/>
                </a:solidFill>
                <a:cs typeface="Arial"/>
              </a:rPr>
              <a:t>Project level for stakeholders &amp; management</a:t>
            </a:r>
          </a:p>
          <a:p>
            <a:pPr marL="285750" indent="-285750">
              <a:lnSpc>
                <a:spcPct val="150000"/>
              </a:lnSpc>
              <a:buFont typeface="Arial" panose="020B0604020202020204" pitchFamily="34" charset="0"/>
              <a:buChar char="•"/>
            </a:pPr>
            <a:r>
              <a:rPr lang="en-US" dirty="0">
                <a:solidFill>
                  <a:schemeClr val="bg1"/>
                </a:solidFill>
                <a:cs typeface="Arial"/>
              </a:rPr>
              <a:t>Team level for product teams</a:t>
            </a:r>
          </a:p>
          <a:p>
            <a:pPr marL="285750" indent="-285750">
              <a:lnSpc>
                <a:spcPct val="150000"/>
              </a:lnSpc>
              <a:buFont typeface="Arial" panose="020B0604020202020204" pitchFamily="34" charset="0"/>
              <a:buChar char="•"/>
            </a:pPr>
            <a:r>
              <a:rPr lang="en-US" dirty="0">
                <a:solidFill>
                  <a:schemeClr val="bg1"/>
                </a:solidFill>
                <a:cs typeface="Arial"/>
              </a:rPr>
              <a:t>Catalog of widgets</a:t>
            </a:r>
          </a:p>
          <a:p>
            <a:pPr marL="742950" lvl="1" indent="-285750">
              <a:lnSpc>
                <a:spcPct val="150000"/>
              </a:lnSpc>
              <a:buFont typeface="Arial" panose="020B0604020202020204" pitchFamily="34" charset="0"/>
              <a:buChar char="•"/>
            </a:pPr>
            <a:r>
              <a:rPr lang="en-US" dirty="0">
                <a:solidFill>
                  <a:schemeClr val="bg1"/>
                </a:solidFill>
                <a:cs typeface="Arial"/>
              </a:rPr>
              <a:t>Boards</a:t>
            </a:r>
          </a:p>
          <a:p>
            <a:pPr marL="742950" lvl="1" indent="-285750">
              <a:lnSpc>
                <a:spcPct val="150000"/>
              </a:lnSpc>
              <a:buFont typeface="Arial" panose="020B0604020202020204" pitchFamily="34" charset="0"/>
              <a:buChar char="•"/>
            </a:pPr>
            <a:r>
              <a:rPr lang="en-US" dirty="0">
                <a:solidFill>
                  <a:schemeClr val="bg1"/>
                </a:solidFill>
                <a:cs typeface="Arial"/>
              </a:rPr>
              <a:t>Repos</a:t>
            </a:r>
          </a:p>
          <a:p>
            <a:pPr marL="742950" lvl="1" indent="-285750">
              <a:lnSpc>
                <a:spcPct val="150000"/>
              </a:lnSpc>
              <a:buFont typeface="Arial" panose="020B0604020202020204" pitchFamily="34" charset="0"/>
              <a:buChar char="•"/>
            </a:pPr>
            <a:r>
              <a:rPr lang="en-US" dirty="0">
                <a:solidFill>
                  <a:schemeClr val="bg1"/>
                </a:solidFill>
                <a:cs typeface="Arial"/>
              </a:rPr>
              <a:t>Pipelines</a:t>
            </a:r>
          </a:p>
          <a:p>
            <a:pPr marL="742950" lvl="1" indent="-285750">
              <a:lnSpc>
                <a:spcPct val="150000"/>
              </a:lnSpc>
              <a:buFont typeface="Arial" panose="020B0604020202020204" pitchFamily="34" charset="0"/>
              <a:buChar char="•"/>
            </a:pPr>
            <a:r>
              <a:rPr lang="en-US" dirty="0">
                <a:solidFill>
                  <a:schemeClr val="bg1"/>
                </a:solidFill>
                <a:cs typeface="Arial"/>
              </a:rPr>
              <a:t>Markdown</a:t>
            </a:r>
          </a:p>
          <a:p>
            <a:pPr marL="285750" indent="-285750">
              <a:lnSpc>
                <a:spcPct val="150000"/>
              </a:lnSpc>
              <a:buFont typeface="Arial" panose="020B0604020202020204" pitchFamily="34" charset="0"/>
              <a:buChar char="•"/>
            </a:pPr>
            <a:r>
              <a:rPr lang="en-US" dirty="0">
                <a:solidFill>
                  <a:schemeClr val="bg1"/>
                </a:solidFill>
                <a:cs typeface="Arial"/>
              </a:rPr>
              <a:t>Analytics &amp; Historical Data</a:t>
            </a:r>
          </a:p>
        </p:txBody>
      </p:sp>
    </p:spTree>
    <p:extLst>
      <p:ext uri="{BB962C8B-B14F-4D97-AF65-F5344CB8AC3E}">
        <p14:creationId xmlns:p14="http://schemas.microsoft.com/office/powerpoint/2010/main" val="2292300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a:xfrm>
            <a:off x="555735" y="369236"/>
            <a:ext cx="11080530" cy="1062989"/>
          </a:xfrm>
        </p:spPr>
        <p:txBody>
          <a:bodyPr vert="horz" wrap="square" lIns="36000" tIns="36000" rIns="36000" bIns="36000" rtlCol="0" anchor="t">
            <a:noAutofit/>
          </a:bodyPr>
          <a:lstStyle/>
          <a:p>
            <a:r>
              <a:rPr lang="en-GB" dirty="0"/>
              <a:t>Knowledge Sharing w/ Wiki Content</a:t>
            </a:r>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555734" y="5440817"/>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dirty="0">
                <a:solidFill>
                  <a:schemeClr val="bg1"/>
                </a:solidFill>
              </a:rPr>
              <a:t>Use the wiki to share information with your team to understand and contribute to your projects.</a:t>
            </a:r>
          </a:p>
        </p:txBody>
      </p:sp>
      <p:pic>
        <p:nvPicPr>
          <p:cNvPr id="5" name="Picture 4">
            <a:extLst>
              <a:ext uri="{FF2B5EF4-FFF2-40B4-BE49-F238E27FC236}">
                <a16:creationId xmlns:a16="http://schemas.microsoft.com/office/drawing/2014/main" id="{8D0AC9B0-02AD-460F-89FE-7DDB7A9AC963}"/>
              </a:ext>
            </a:extLst>
          </p:cNvPr>
          <p:cNvPicPr>
            <a:picLocks noChangeAspect="1"/>
          </p:cNvPicPr>
          <p:nvPr/>
        </p:nvPicPr>
        <p:blipFill>
          <a:blip r:embed="rId3"/>
          <a:stretch>
            <a:fillRect/>
          </a:stretch>
        </p:blipFill>
        <p:spPr>
          <a:xfrm>
            <a:off x="6779490" y="1047158"/>
            <a:ext cx="5144639" cy="4282408"/>
          </a:xfrm>
          <a:prstGeom prst="rect">
            <a:avLst/>
          </a:prstGeom>
        </p:spPr>
      </p:pic>
      <p:sp>
        <p:nvSpPr>
          <p:cNvPr id="10" name="TextBox 9">
            <a:extLst>
              <a:ext uri="{FF2B5EF4-FFF2-40B4-BE49-F238E27FC236}">
                <a16:creationId xmlns:a16="http://schemas.microsoft.com/office/drawing/2014/main" id="{97789038-FD3B-4184-BB25-6C5DF3B754A2}"/>
              </a:ext>
            </a:extLst>
          </p:cNvPr>
          <p:cNvSpPr txBox="1"/>
          <p:nvPr/>
        </p:nvSpPr>
        <p:spPr>
          <a:xfrm>
            <a:off x="398718" y="1219792"/>
            <a:ext cx="6096000" cy="253402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bg1"/>
                </a:solidFill>
                <a:cs typeface="Arial"/>
              </a:rPr>
              <a:t>Markdown for text formatting, images, tables, </a:t>
            </a:r>
            <a:r>
              <a:rPr lang="en-US" dirty="0" err="1">
                <a:solidFill>
                  <a:schemeClr val="bg1"/>
                </a:solidFill>
                <a:cs typeface="Arial"/>
              </a:rPr>
              <a:t>etc</a:t>
            </a:r>
            <a:endParaRPr lang="en-US" dirty="0">
              <a:solidFill>
                <a:schemeClr val="bg1"/>
              </a:solidFill>
              <a:cs typeface="Arial"/>
            </a:endParaRPr>
          </a:p>
          <a:p>
            <a:pPr marL="285750" indent="-285750">
              <a:lnSpc>
                <a:spcPct val="150000"/>
              </a:lnSpc>
              <a:buFont typeface="Arial" panose="020B0604020202020204" pitchFamily="34" charset="0"/>
              <a:buChar char="•"/>
            </a:pPr>
            <a:r>
              <a:rPr lang="en-US" dirty="0">
                <a:solidFill>
                  <a:schemeClr val="bg1"/>
                </a:solidFill>
                <a:cs typeface="Arial"/>
              </a:rPr>
              <a:t>Collaborative editing of content &amp; structure</a:t>
            </a:r>
          </a:p>
          <a:p>
            <a:pPr marL="285750" indent="-285750">
              <a:lnSpc>
                <a:spcPct val="150000"/>
              </a:lnSpc>
              <a:buFont typeface="Arial" panose="020B0604020202020204" pitchFamily="34" charset="0"/>
              <a:buChar char="•"/>
            </a:pPr>
            <a:r>
              <a:rPr lang="en-US" dirty="0">
                <a:solidFill>
                  <a:schemeClr val="bg1"/>
                </a:solidFill>
                <a:cs typeface="Arial"/>
              </a:rPr>
              <a:t>Semantic search includes all wiki content</a:t>
            </a:r>
          </a:p>
          <a:p>
            <a:pPr marL="285750" indent="-285750">
              <a:lnSpc>
                <a:spcPct val="150000"/>
              </a:lnSpc>
              <a:buFont typeface="Arial" panose="020B0604020202020204" pitchFamily="34" charset="0"/>
              <a:buChar char="•"/>
            </a:pPr>
            <a:r>
              <a:rPr lang="en-US" dirty="0">
                <a:solidFill>
                  <a:schemeClr val="bg1"/>
                </a:solidFill>
                <a:cs typeface="Arial"/>
              </a:rPr>
              <a:t>@ Mentions &amp; Work Item linking</a:t>
            </a:r>
          </a:p>
          <a:p>
            <a:pPr marL="285750" indent="-285750">
              <a:lnSpc>
                <a:spcPct val="150000"/>
              </a:lnSpc>
              <a:buFont typeface="Arial" panose="020B0604020202020204" pitchFamily="34" charset="0"/>
              <a:buChar char="•"/>
            </a:pPr>
            <a:r>
              <a:rPr lang="en-US" dirty="0">
                <a:solidFill>
                  <a:schemeClr val="bg1"/>
                </a:solidFill>
                <a:cs typeface="Arial"/>
              </a:rPr>
              <a:t>English language “word-stemming”</a:t>
            </a:r>
          </a:p>
          <a:p>
            <a:pPr marL="285750" indent="-285750">
              <a:lnSpc>
                <a:spcPct val="150000"/>
              </a:lnSpc>
              <a:buFont typeface="Arial" panose="020B0604020202020204" pitchFamily="34" charset="0"/>
              <a:buChar char="•"/>
            </a:pPr>
            <a:r>
              <a:rPr lang="en-US" dirty="0">
                <a:solidFill>
                  <a:schemeClr val="bg1"/>
                </a:solidFill>
                <a:cs typeface="Arial"/>
              </a:rPr>
              <a:t>Revision history, diff view &amp; revert changes </a:t>
            </a:r>
          </a:p>
        </p:txBody>
      </p:sp>
    </p:spTree>
    <p:extLst>
      <p:ext uri="{BB962C8B-B14F-4D97-AF65-F5344CB8AC3E}">
        <p14:creationId xmlns:p14="http://schemas.microsoft.com/office/powerpoint/2010/main" val="1457928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B49FBE0-C980-4F08-8A56-5F38042FDE0F}"/>
              </a:ext>
            </a:extLst>
          </p:cNvPr>
          <p:cNvSpPr>
            <a:spLocks noGrp="1"/>
          </p:cNvSpPr>
          <p:nvPr>
            <p:ph type="body" sz="quarter" idx="14"/>
          </p:nvPr>
        </p:nvSpPr>
        <p:spPr>
          <a:xfrm>
            <a:off x="555724" y="963800"/>
            <a:ext cx="3228865" cy="351789"/>
          </a:xfrm>
        </p:spPr>
        <p:txBody>
          <a:bodyPr/>
          <a:lstStyle/>
          <a:p>
            <a:r>
              <a:rPr lang="en-GB" dirty="0"/>
              <a:t>Overview</a:t>
            </a:r>
          </a:p>
        </p:txBody>
      </p:sp>
      <p:sp>
        <p:nvSpPr>
          <p:cNvPr id="5" name="Text Placeholder 4">
            <a:extLst>
              <a:ext uri="{FF2B5EF4-FFF2-40B4-BE49-F238E27FC236}">
                <a16:creationId xmlns:a16="http://schemas.microsoft.com/office/drawing/2014/main" id="{9A781E24-EC03-4CD5-8FB1-0498CB49B120}"/>
              </a:ext>
            </a:extLst>
          </p:cNvPr>
          <p:cNvSpPr>
            <a:spLocks noGrp="1"/>
          </p:cNvSpPr>
          <p:nvPr>
            <p:ph type="body" sz="quarter" idx="15"/>
          </p:nvPr>
        </p:nvSpPr>
        <p:spPr>
          <a:xfrm>
            <a:off x="632208" y="1359287"/>
            <a:ext cx="3228865" cy="1090038"/>
          </a:xfrm>
        </p:spPr>
        <p:txBody>
          <a:bodyPr/>
          <a:lstStyle/>
          <a:p>
            <a:pPr marL="285750" indent="-285750">
              <a:buFont typeface="Arial" panose="020B0604020202020204" pitchFamily="34" charset="0"/>
              <a:buChar char="•"/>
            </a:pPr>
            <a:r>
              <a:rPr lang="en-GB" dirty="0"/>
              <a:t>Azure DevOps Boards</a:t>
            </a:r>
          </a:p>
          <a:p>
            <a:pPr marL="285750" indent="-285750">
              <a:buFont typeface="Arial" panose="020B0604020202020204" pitchFamily="34" charset="0"/>
              <a:buChar char="•"/>
            </a:pPr>
            <a:r>
              <a:rPr lang="en-GB" dirty="0"/>
              <a:t>Teams, Processes, Tools</a:t>
            </a:r>
          </a:p>
          <a:p>
            <a:pPr marL="285750" indent="-285750">
              <a:buFont typeface="Arial" panose="020B0604020202020204" pitchFamily="34" charset="0"/>
              <a:buChar char="•"/>
            </a:pPr>
            <a:r>
              <a:rPr lang="en-GB" dirty="0"/>
              <a:t>Walkthrough: Team Tools &amp; Settings</a:t>
            </a:r>
          </a:p>
        </p:txBody>
      </p:sp>
      <p:sp>
        <p:nvSpPr>
          <p:cNvPr id="10" name="Text Placeholder 9">
            <a:extLst>
              <a:ext uri="{FF2B5EF4-FFF2-40B4-BE49-F238E27FC236}">
                <a16:creationId xmlns:a16="http://schemas.microsoft.com/office/drawing/2014/main" id="{98DEE72E-BC63-4BCB-A355-E0883E20F6FC}"/>
              </a:ext>
            </a:extLst>
          </p:cNvPr>
          <p:cNvSpPr>
            <a:spLocks noGrp="1"/>
          </p:cNvSpPr>
          <p:nvPr>
            <p:ph type="body" sz="quarter" idx="44"/>
          </p:nvPr>
        </p:nvSpPr>
        <p:spPr>
          <a:xfrm>
            <a:off x="555724" y="2406923"/>
            <a:ext cx="3228865" cy="351789"/>
          </a:xfrm>
        </p:spPr>
        <p:txBody>
          <a:bodyPr/>
          <a:lstStyle/>
          <a:p>
            <a:r>
              <a:rPr lang="en-GB" dirty="0"/>
              <a:t>Work Items</a:t>
            </a:r>
          </a:p>
        </p:txBody>
      </p:sp>
      <p:sp>
        <p:nvSpPr>
          <p:cNvPr id="3" name="Text Placeholder 2">
            <a:extLst>
              <a:ext uri="{FF2B5EF4-FFF2-40B4-BE49-F238E27FC236}">
                <a16:creationId xmlns:a16="http://schemas.microsoft.com/office/drawing/2014/main" id="{5B0164C3-D856-4383-9BE7-255914061807}"/>
              </a:ext>
            </a:extLst>
          </p:cNvPr>
          <p:cNvSpPr>
            <a:spLocks noGrp="1"/>
          </p:cNvSpPr>
          <p:nvPr>
            <p:ph type="body" sz="quarter" idx="13"/>
          </p:nvPr>
        </p:nvSpPr>
        <p:spPr>
          <a:xfrm>
            <a:off x="555735" y="296298"/>
            <a:ext cx="3228854" cy="543329"/>
          </a:xfrm>
        </p:spPr>
        <p:txBody>
          <a:bodyPr/>
          <a:lstStyle/>
          <a:p>
            <a:r>
              <a:rPr lang="en-GB" dirty="0"/>
              <a:t>Agenda</a:t>
            </a:r>
          </a:p>
        </p:txBody>
      </p:sp>
      <p:sp>
        <p:nvSpPr>
          <p:cNvPr id="14" name="Text Placeholder 5">
            <a:extLst>
              <a:ext uri="{FF2B5EF4-FFF2-40B4-BE49-F238E27FC236}">
                <a16:creationId xmlns:a16="http://schemas.microsoft.com/office/drawing/2014/main" id="{EEE0217F-02AB-4FCA-87B6-E737DC0E7FE6}"/>
              </a:ext>
            </a:extLst>
          </p:cNvPr>
          <p:cNvSpPr txBox="1">
            <a:spLocks/>
          </p:cNvSpPr>
          <p:nvPr/>
        </p:nvSpPr>
        <p:spPr>
          <a:xfrm>
            <a:off x="555724" y="5318858"/>
            <a:ext cx="3228865" cy="351789"/>
          </a:xfrm>
          <a:prstGeom prst="rect">
            <a:avLst/>
          </a:prstGeom>
        </p:spPr>
        <p:txBody>
          <a:bodyPr vert="horz" wrap="square" lIns="36000" tIns="36000" rIns="36000" bIns="36000" rtlCol="0" anchor="b" anchorCtr="0">
            <a:noAutofit/>
          </a:bodyPr>
          <a:lstStyle>
            <a:lvl1pPr marL="180000" indent="-180000" algn="l" defTabSz="914400" rtl="0" eaLnBrk="1" latinLnBrk="0" hangingPunct="1">
              <a:lnSpc>
                <a:spcPct val="90000"/>
              </a:lnSpc>
              <a:spcBef>
                <a:spcPts val="0"/>
              </a:spcBef>
              <a:spcAft>
                <a:spcPts val="1200"/>
              </a:spcAft>
              <a:buSzPct val="100000"/>
              <a:buFont typeface="Arial" panose="020B0604020202020204" pitchFamily="34" charset="0"/>
              <a:buNone/>
              <a:tabLst>
                <a:tab pos="180000" algn="l"/>
              </a:tabLst>
              <a:defRPr sz="1800" b="1"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800" b="1" kern="120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800" b="1"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800" b="1"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None/>
              <a:defRPr sz="18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Text Placeholder 10">
            <a:extLst>
              <a:ext uri="{FF2B5EF4-FFF2-40B4-BE49-F238E27FC236}">
                <a16:creationId xmlns:a16="http://schemas.microsoft.com/office/drawing/2014/main" id="{D085A7AE-2769-402F-B9D6-5C0BF45610CF}"/>
              </a:ext>
            </a:extLst>
          </p:cNvPr>
          <p:cNvSpPr txBox="1">
            <a:spLocks/>
          </p:cNvSpPr>
          <p:nvPr/>
        </p:nvSpPr>
        <p:spPr>
          <a:xfrm>
            <a:off x="632208" y="2859968"/>
            <a:ext cx="3228865" cy="2227039"/>
          </a:xfrm>
          <a:prstGeom prst="rect">
            <a:avLst/>
          </a:prstGeom>
        </p:spPr>
        <p:txBody>
          <a:bodyPr vert="horz" wrap="square" lIns="36000" tIns="36000" rIns="36000" bIns="36000" rtlCol="0" anchor="t" anchorCtr="0">
            <a:noAutofit/>
          </a:bodyPr>
          <a:lstStyle>
            <a:lvl1pPr marL="180000" indent="-180000" algn="l" defTabSz="914400" rtl="0" eaLnBrk="1" latinLnBrk="0" hangingPunct="1">
              <a:lnSpc>
                <a:spcPct val="90000"/>
              </a:lnSpc>
              <a:spcBef>
                <a:spcPts val="0"/>
              </a:spcBef>
              <a:spcAft>
                <a:spcPts val="1200"/>
              </a:spcAft>
              <a:buSzPct val="100000"/>
              <a:buFont typeface="Arial" panose="020B0604020202020204" pitchFamily="34" charset="0"/>
              <a:buNone/>
              <a:defRPr sz="1400" b="0" kern="1200">
                <a:solidFill>
                  <a:schemeClr val="accent6"/>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b="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b="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t>Work Item Types</a:t>
            </a:r>
          </a:p>
          <a:p>
            <a:pPr marL="285750" indent="-285750">
              <a:buFont typeface="Arial" panose="020B0604020202020204" pitchFamily="34" charset="0"/>
              <a:buChar char="•"/>
            </a:pPr>
            <a:r>
              <a:rPr lang="en-GB" dirty="0"/>
              <a:t>Walkthrough: Create Work Items</a:t>
            </a:r>
          </a:p>
          <a:p>
            <a:pPr marL="285750" indent="-285750">
              <a:buFont typeface="Arial" panose="020B0604020202020204" pitchFamily="34" charset="0"/>
              <a:buChar char="•"/>
            </a:pPr>
            <a:r>
              <a:rPr lang="en-GB" dirty="0"/>
              <a:t>Boards &amp; Backlogs</a:t>
            </a:r>
          </a:p>
          <a:p>
            <a:pPr marL="285750" indent="-285750">
              <a:buFont typeface="Arial" panose="020B0604020202020204" pitchFamily="34" charset="0"/>
              <a:buChar char="•"/>
            </a:pPr>
            <a:r>
              <a:rPr lang="en-GB" dirty="0"/>
              <a:t>Walkthrough: Working with Backlogs</a:t>
            </a:r>
          </a:p>
          <a:p>
            <a:pPr marL="285750" indent="-285750">
              <a:buFont typeface="Arial" panose="020B0604020202020204" pitchFamily="34" charset="0"/>
              <a:buChar char="•"/>
            </a:pPr>
            <a:r>
              <a:rPr lang="en-GB" dirty="0"/>
              <a:t>Walkthrough: Sprint </a:t>
            </a:r>
            <a:r>
              <a:rPr lang="en-GB" dirty="0" err="1"/>
              <a:t>Taskboards</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15" name="Text Placeholder 9">
            <a:extLst>
              <a:ext uri="{FF2B5EF4-FFF2-40B4-BE49-F238E27FC236}">
                <a16:creationId xmlns:a16="http://schemas.microsoft.com/office/drawing/2014/main" id="{AB184E60-9ACC-48CB-8020-94C211E5F442}"/>
              </a:ext>
            </a:extLst>
          </p:cNvPr>
          <p:cNvSpPr txBox="1">
            <a:spLocks/>
          </p:cNvSpPr>
          <p:nvPr/>
        </p:nvSpPr>
        <p:spPr>
          <a:xfrm>
            <a:off x="555724" y="4595799"/>
            <a:ext cx="3228865" cy="351789"/>
          </a:xfrm>
          <a:prstGeom prst="rect">
            <a:avLst/>
          </a:prstGeom>
        </p:spPr>
        <p:txBody>
          <a:bodyPr vert="horz" wrap="square" lIns="36000" tIns="36000" rIns="36000" bIns="36000" rtlCol="0" anchor="b" anchorCtr="0">
            <a:noAutofit/>
          </a:bodyPr>
          <a:lstStyle>
            <a:lvl1pPr marL="180000" indent="-180000" algn="l" defTabSz="914400" rtl="0" eaLnBrk="1" latinLnBrk="0" hangingPunct="1">
              <a:lnSpc>
                <a:spcPct val="90000"/>
              </a:lnSpc>
              <a:spcBef>
                <a:spcPts val="0"/>
              </a:spcBef>
              <a:spcAft>
                <a:spcPts val="1200"/>
              </a:spcAft>
              <a:buSzPct val="100000"/>
              <a:buFont typeface="Arial" panose="020B0604020202020204" pitchFamily="34" charset="0"/>
              <a:buNone/>
              <a:tabLst>
                <a:tab pos="180000" algn="l"/>
              </a:tabLst>
              <a:defRPr sz="1800" b="1"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800" b="1" kern="120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800" b="1"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800" b="1"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None/>
              <a:defRPr sz="18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Collaboration</a:t>
            </a:r>
          </a:p>
        </p:txBody>
      </p:sp>
      <p:sp>
        <p:nvSpPr>
          <p:cNvPr id="16" name="Text Placeholder 10">
            <a:extLst>
              <a:ext uri="{FF2B5EF4-FFF2-40B4-BE49-F238E27FC236}">
                <a16:creationId xmlns:a16="http://schemas.microsoft.com/office/drawing/2014/main" id="{5E2891CB-8167-436E-AC0A-C729FB6590A5}"/>
              </a:ext>
            </a:extLst>
          </p:cNvPr>
          <p:cNvSpPr txBox="1">
            <a:spLocks/>
          </p:cNvSpPr>
          <p:nvPr/>
        </p:nvSpPr>
        <p:spPr>
          <a:xfrm>
            <a:off x="632208" y="5003971"/>
            <a:ext cx="3228865" cy="1155091"/>
          </a:xfrm>
          <a:prstGeom prst="rect">
            <a:avLst/>
          </a:prstGeom>
        </p:spPr>
        <p:txBody>
          <a:bodyPr vert="horz" wrap="square" lIns="36000" tIns="36000" rIns="36000" bIns="36000" rtlCol="0" anchor="t" anchorCtr="0">
            <a:noAutofit/>
          </a:bodyPr>
          <a:lstStyle>
            <a:lvl1pPr marL="180000" indent="-180000" algn="l" defTabSz="914400" rtl="0" eaLnBrk="1" latinLnBrk="0" hangingPunct="1">
              <a:lnSpc>
                <a:spcPct val="90000"/>
              </a:lnSpc>
              <a:spcBef>
                <a:spcPts val="0"/>
              </a:spcBef>
              <a:spcAft>
                <a:spcPts val="1200"/>
              </a:spcAft>
              <a:buSzPct val="100000"/>
              <a:buFont typeface="Arial" panose="020B0604020202020204" pitchFamily="34" charset="0"/>
              <a:buNone/>
              <a:defRPr sz="1400" b="0" kern="1200">
                <a:solidFill>
                  <a:schemeClr val="accent6"/>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b="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b="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t>Team Dashboards &amp; Wikis</a:t>
            </a:r>
          </a:p>
          <a:p>
            <a:pPr marL="285750" indent="-285750">
              <a:buFont typeface="Arial" panose="020B0604020202020204" pitchFamily="34" charset="0"/>
              <a:buChar char="•"/>
            </a:pPr>
            <a:r>
              <a:rPr lang="en-GB" dirty="0"/>
              <a:t>Walkthrough: Creating Wiki Content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408471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B2A05-38DB-4E8C-8CCE-AE79CBF1E68E}"/>
              </a:ext>
            </a:extLst>
          </p:cNvPr>
          <p:cNvSpPr>
            <a:spLocks noGrp="1"/>
          </p:cNvSpPr>
          <p:nvPr>
            <p:ph type="body" sz="quarter" idx="14"/>
          </p:nvPr>
        </p:nvSpPr>
        <p:spPr/>
        <p:txBody>
          <a:bodyPr/>
          <a:lstStyle/>
          <a:p>
            <a:r>
              <a:rPr lang="en-GB" sz="2400" dirty="0"/>
              <a:t>Dashboards &amp; Wiki</a:t>
            </a:r>
          </a:p>
        </p:txBody>
      </p:sp>
      <p:sp>
        <p:nvSpPr>
          <p:cNvPr id="4" name="Text Placeholder 3">
            <a:extLst>
              <a:ext uri="{FF2B5EF4-FFF2-40B4-BE49-F238E27FC236}">
                <a16:creationId xmlns:a16="http://schemas.microsoft.com/office/drawing/2014/main" id="{60F56C01-BCFC-480F-9F2D-2A17A3A4165B}"/>
              </a:ext>
            </a:extLst>
          </p:cNvPr>
          <p:cNvSpPr>
            <a:spLocks noGrp="1"/>
          </p:cNvSpPr>
          <p:nvPr>
            <p:ph type="body" sz="quarter" idx="17"/>
          </p:nvPr>
        </p:nvSpPr>
        <p:spPr/>
        <p:txBody>
          <a:bodyPr/>
          <a:lstStyle/>
          <a:p>
            <a:r>
              <a:rPr lang="en-GB" dirty="0"/>
              <a:t>Walkthrough</a:t>
            </a:r>
          </a:p>
        </p:txBody>
      </p:sp>
      <p:pic>
        <p:nvPicPr>
          <p:cNvPr id="10" name="Picture Placeholder 9">
            <a:extLst>
              <a:ext uri="{FF2B5EF4-FFF2-40B4-BE49-F238E27FC236}">
                <a16:creationId xmlns:a16="http://schemas.microsoft.com/office/drawing/2014/main" id="{25BFBD57-C8F9-4F11-A174-7E960D1CFC88}"/>
              </a:ext>
            </a:extLst>
          </p:cNvPr>
          <p:cNvPicPr>
            <a:picLocks noGrp="1" noChangeAspect="1"/>
          </p:cNvPicPr>
          <p:nvPr>
            <p:ph type="pic" sz="quarter" idx="34"/>
          </p:nvPr>
        </p:nvPicPr>
        <p:blipFill rotWithShape="1">
          <a:blip r:embed="rId3"/>
          <a:srcRect t="1998" b="1998"/>
          <a:stretch/>
        </p:blipFill>
        <p:spPr/>
      </p:pic>
    </p:spTree>
    <p:extLst>
      <p:ext uri="{BB962C8B-B14F-4D97-AF65-F5344CB8AC3E}">
        <p14:creationId xmlns:p14="http://schemas.microsoft.com/office/powerpoint/2010/main" val="566477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a:lstStyle/>
          <a:p>
            <a:r>
              <a:rPr lang="en-GB"/>
              <a:t>Questions &amp; Answers</a:t>
            </a:r>
          </a:p>
        </p:txBody>
      </p:sp>
      <p:pic>
        <p:nvPicPr>
          <p:cNvPr id="6" name="Picture 5" descr="A picture containing ball, room, light, table&#10;&#10;Description automatically generated">
            <a:extLst>
              <a:ext uri="{FF2B5EF4-FFF2-40B4-BE49-F238E27FC236}">
                <a16:creationId xmlns:a16="http://schemas.microsoft.com/office/drawing/2014/main" id="{19928B1F-460E-4FA1-9D04-AE5E8F27748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36141" y="1779209"/>
            <a:ext cx="4919717" cy="3569677"/>
          </a:xfrm>
          <a:prstGeom prst="rect">
            <a:avLst/>
          </a:prstGeom>
        </p:spPr>
      </p:pic>
      <p:sp>
        <p:nvSpPr>
          <p:cNvPr id="7" name="TextBox 6">
            <a:extLst>
              <a:ext uri="{FF2B5EF4-FFF2-40B4-BE49-F238E27FC236}">
                <a16:creationId xmlns:a16="http://schemas.microsoft.com/office/drawing/2014/main" id="{562DD50B-DE2E-4A22-9588-30EDD6E00932}"/>
              </a:ext>
            </a:extLst>
          </p:cNvPr>
          <p:cNvSpPr txBox="1"/>
          <p:nvPr/>
        </p:nvSpPr>
        <p:spPr>
          <a:xfrm>
            <a:off x="1370164" y="6858000"/>
            <a:ext cx="945167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676770"/>
                </a:solidFill>
                <a:effectLst/>
                <a:uLnTx/>
                <a:uFillTx/>
                <a:latin typeface="Segoe UI"/>
                <a:ea typeface="+mn-ea"/>
                <a:cs typeface="+mn-cs"/>
                <a:hlinkClick r:id="rId4" tooltip="https://commons.wikimedia.org/wiki/File:FAQ_icon.svg"/>
              </a:rPr>
              <a:t>This Photo</a:t>
            </a:r>
            <a:r>
              <a:rPr kumimoji="0" lang="en-US" sz="900" b="0" i="0" u="none" strike="noStrike" kern="1200" cap="none" spc="0" normalizeH="0" baseline="0" noProof="0">
                <a:ln>
                  <a:noFill/>
                </a:ln>
                <a:solidFill>
                  <a:srgbClr val="676770"/>
                </a:solidFill>
                <a:effectLst/>
                <a:uLnTx/>
                <a:uFillTx/>
                <a:latin typeface="Segoe UI"/>
                <a:ea typeface="+mn-ea"/>
                <a:cs typeface="+mn-cs"/>
              </a:rPr>
              <a:t> by Unknown Author is licensed under </a:t>
            </a:r>
            <a:r>
              <a:rPr kumimoji="0" lang="en-US" sz="900" b="0" i="0" u="none" strike="noStrike" kern="1200" cap="none" spc="0" normalizeH="0" baseline="0" noProof="0">
                <a:ln>
                  <a:noFill/>
                </a:ln>
                <a:solidFill>
                  <a:srgbClr val="676770"/>
                </a:solidFill>
                <a:effectLst/>
                <a:uLnTx/>
                <a:uFillTx/>
                <a:latin typeface="Segoe UI"/>
                <a:ea typeface="+mn-ea"/>
                <a:cs typeface="+mn-cs"/>
                <a:hlinkClick r:id="rId5" tooltip="https://creativecommons.org/licenses/by-sa/3.0/"/>
              </a:rPr>
              <a:t>CC BY-SA</a:t>
            </a:r>
            <a:endParaRPr kumimoji="0" lang="en-US" sz="900" b="0" i="0" u="none" strike="noStrike" kern="1200" cap="none" spc="0" normalizeH="0" baseline="0" noProof="0">
              <a:ln>
                <a:noFill/>
              </a:ln>
              <a:solidFill>
                <a:srgbClr val="676770"/>
              </a:solidFill>
              <a:effectLst/>
              <a:uLnTx/>
              <a:uFillTx/>
              <a:latin typeface="Segoe UI"/>
              <a:ea typeface="+mn-ea"/>
              <a:cs typeface="+mn-cs"/>
            </a:endParaRPr>
          </a:p>
        </p:txBody>
      </p:sp>
    </p:spTree>
    <p:extLst>
      <p:ext uri="{BB962C8B-B14F-4D97-AF65-F5344CB8AC3E}">
        <p14:creationId xmlns:p14="http://schemas.microsoft.com/office/powerpoint/2010/main" val="158477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dirty="0"/>
              <a:t>My Background – Saul Dolgin</a:t>
            </a:r>
          </a:p>
        </p:txBody>
      </p:sp>
      <p:pic>
        <p:nvPicPr>
          <p:cNvPr id="17" name="Picture 16">
            <a:extLst>
              <a:ext uri="{FF2B5EF4-FFF2-40B4-BE49-F238E27FC236}">
                <a16:creationId xmlns:a16="http://schemas.microsoft.com/office/drawing/2014/main" id="{3FE03962-20B8-4836-8E1C-E36EF7768F5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5735" y="1102449"/>
            <a:ext cx="1704975" cy="1704975"/>
          </a:xfrm>
          <a:prstGeom prst="rect">
            <a:avLst/>
          </a:prstGeom>
        </p:spPr>
      </p:pic>
      <p:sp>
        <p:nvSpPr>
          <p:cNvPr id="21" name="TextBox 20">
            <a:extLst>
              <a:ext uri="{FF2B5EF4-FFF2-40B4-BE49-F238E27FC236}">
                <a16:creationId xmlns:a16="http://schemas.microsoft.com/office/drawing/2014/main" id="{C193BE85-516A-4C0F-96E4-9DE73BAE166E}"/>
              </a:ext>
            </a:extLst>
          </p:cNvPr>
          <p:cNvSpPr txBox="1"/>
          <p:nvPr/>
        </p:nvSpPr>
        <p:spPr>
          <a:xfrm>
            <a:off x="3415862" y="1030971"/>
            <a:ext cx="8313682" cy="2246769"/>
          </a:xfrm>
          <a:prstGeom prst="rect">
            <a:avLst/>
          </a:prstGeom>
          <a:noFill/>
        </p:spPr>
        <p:txBody>
          <a:bodyPr wrap="square">
            <a:spAutoFit/>
          </a:bodyPr>
          <a:lstStyle/>
          <a:p>
            <a:r>
              <a:rPr lang="en-US" sz="1400" dirty="0">
                <a:solidFill>
                  <a:schemeClr val="bg1"/>
                </a:solidFill>
              </a:rPr>
              <a:t>I have been helping organizations unlock technology value for more than 25 years. Most recently I am focused on cloud infrastructure &amp; DevOps processes with a tilt towards enabling "everything as code." Prior to launching on my consulting journey, I had been a software developer, release manager, enterprise architect, and IT director among other titles. My passion for all things Microsoft Azure have led me to earn 4x certification status with my goal being to never stop learning.</a:t>
            </a:r>
          </a:p>
          <a:p>
            <a:endParaRPr lang="en-US" sz="1400" dirty="0">
              <a:solidFill>
                <a:schemeClr val="bg1"/>
              </a:solidFill>
            </a:endParaRPr>
          </a:p>
          <a:p>
            <a:r>
              <a:rPr lang="en-US" sz="1400" dirty="0">
                <a:solidFill>
                  <a:schemeClr val="bg1"/>
                </a:solidFill>
              </a:rPr>
              <a:t>I have been writing code since early childhood, when the first family PC (an IBM PC 286) was brought into the home. I started out by hacking up public domain floppies from a local bookstore and have never looked back since then. I am grateful to have had known from those early days exactly what I wanted to build my career on... helping business do more with software. </a:t>
            </a:r>
          </a:p>
        </p:txBody>
      </p:sp>
      <p:sp>
        <p:nvSpPr>
          <p:cNvPr id="33" name="TextBox 32">
            <a:extLst>
              <a:ext uri="{FF2B5EF4-FFF2-40B4-BE49-F238E27FC236}">
                <a16:creationId xmlns:a16="http://schemas.microsoft.com/office/drawing/2014/main" id="{FBCB2AD9-0B7E-49D3-8213-33CBFB9F6C95}"/>
              </a:ext>
            </a:extLst>
          </p:cNvPr>
          <p:cNvSpPr txBox="1"/>
          <p:nvPr/>
        </p:nvSpPr>
        <p:spPr>
          <a:xfrm>
            <a:off x="3651005" y="3599794"/>
            <a:ext cx="5976469" cy="369332"/>
          </a:xfrm>
          <a:prstGeom prst="rect">
            <a:avLst/>
          </a:prstGeom>
          <a:noFill/>
        </p:spPr>
        <p:txBody>
          <a:bodyPr wrap="square">
            <a:spAutoFit/>
          </a:bodyPr>
          <a:lstStyle/>
          <a:p>
            <a:pPr marR="0" algn="l" rtl="0"/>
            <a:r>
              <a:rPr lang="en-US" sz="1800" b="1" i="0" u="none" strike="noStrike" baseline="0" dirty="0">
                <a:solidFill>
                  <a:schemeClr val="accent3"/>
                </a:solidFill>
                <a:latin typeface="Segoe UI" panose="020B0502040204020203" pitchFamily="34" charset="0"/>
              </a:rPr>
              <a:t>Experience – Highlights</a:t>
            </a:r>
            <a:endParaRPr lang="en-US" sz="1400" b="1" i="0" u="none" strike="noStrike" baseline="0" dirty="0">
              <a:solidFill>
                <a:schemeClr val="accent3"/>
              </a:solidFill>
              <a:latin typeface="Segoe UI" panose="020B0502040204020203" pitchFamily="34" charset="0"/>
            </a:endParaRPr>
          </a:p>
        </p:txBody>
      </p:sp>
      <p:sp>
        <p:nvSpPr>
          <p:cNvPr id="35" name="TextBox 34">
            <a:extLst>
              <a:ext uri="{FF2B5EF4-FFF2-40B4-BE49-F238E27FC236}">
                <a16:creationId xmlns:a16="http://schemas.microsoft.com/office/drawing/2014/main" id="{047988FA-5A99-4665-AECE-CA6B7CC4C1FF}"/>
              </a:ext>
            </a:extLst>
          </p:cNvPr>
          <p:cNvSpPr txBox="1"/>
          <p:nvPr/>
        </p:nvSpPr>
        <p:spPr>
          <a:xfrm>
            <a:off x="3615559" y="3988659"/>
            <a:ext cx="4328298" cy="1323439"/>
          </a:xfrm>
          <a:prstGeom prst="rect">
            <a:avLst/>
          </a:prstGeom>
          <a:noFill/>
        </p:spPr>
        <p:txBody>
          <a:bodyPr wrap="square">
            <a:spAutoFit/>
          </a:bodyPr>
          <a:lstStyle/>
          <a:p>
            <a:pPr marL="285750" marR="0" indent="-285750" algn="l" rtl="0">
              <a:buFont typeface="Arial" panose="020B0604020202020204" pitchFamily="34" charset="0"/>
              <a:buChar char="•"/>
            </a:pPr>
            <a:r>
              <a:rPr lang="en-US" sz="1600" i="0" u="none" strike="noStrike" kern="1200" baseline="0" dirty="0">
                <a:solidFill>
                  <a:schemeClr val="bg1"/>
                </a:solidFill>
                <a:latin typeface="Segoe UI" panose="020B0502040204020203" pitchFamily="34" charset="0"/>
              </a:rPr>
              <a:t>Azure Infrastructure &amp; DevOps Consultant</a:t>
            </a:r>
          </a:p>
          <a:p>
            <a:pPr marL="285750" marR="0" indent="-285750" algn="l" rtl="0">
              <a:buFont typeface="Arial" panose="020B0604020202020204" pitchFamily="34" charset="0"/>
              <a:buChar char="•"/>
            </a:pPr>
            <a:r>
              <a:rPr lang="en-US" sz="1600" dirty="0">
                <a:solidFill>
                  <a:schemeClr val="bg1"/>
                </a:solidFill>
                <a:latin typeface="Segoe UI" panose="020B0502040204020203" pitchFamily="34" charset="0"/>
              </a:rPr>
              <a:t>IT Director, Architecture &amp; Design</a:t>
            </a:r>
          </a:p>
          <a:p>
            <a:pPr marL="285750" marR="0" indent="-285750" algn="l" rtl="0">
              <a:buFont typeface="Arial" panose="020B0604020202020204" pitchFamily="34" charset="0"/>
              <a:buChar char="•"/>
            </a:pPr>
            <a:r>
              <a:rPr lang="en-US" sz="1600" i="0" u="none" strike="noStrike" kern="1200" baseline="0" dirty="0">
                <a:solidFill>
                  <a:schemeClr val="bg1"/>
                </a:solidFill>
                <a:latin typeface="Segoe UI" panose="020B0502040204020203" pitchFamily="34" charset="0"/>
              </a:rPr>
              <a:t>Enterprise Architect</a:t>
            </a:r>
          </a:p>
          <a:p>
            <a:pPr marL="285750" marR="0" indent="-285750" algn="l" rtl="0">
              <a:buFont typeface="Arial" panose="020B0604020202020204" pitchFamily="34" charset="0"/>
              <a:buChar char="•"/>
            </a:pPr>
            <a:r>
              <a:rPr lang="en-US" sz="1600" i="0" u="none" strike="noStrike" kern="1200" baseline="0" dirty="0">
                <a:solidFill>
                  <a:schemeClr val="bg1"/>
                </a:solidFill>
                <a:latin typeface="Segoe UI" panose="020B0502040204020203" pitchFamily="34" charset="0"/>
              </a:rPr>
              <a:t>Release Manager</a:t>
            </a:r>
          </a:p>
          <a:p>
            <a:pPr marL="285750" marR="0" indent="-285750" algn="l" rtl="0">
              <a:buFont typeface="Arial" panose="020B0604020202020204" pitchFamily="34" charset="0"/>
              <a:buChar char="•"/>
            </a:pPr>
            <a:r>
              <a:rPr lang="en-US" sz="1600" dirty="0">
                <a:solidFill>
                  <a:schemeClr val="bg1"/>
                </a:solidFill>
                <a:latin typeface="Segoe UI" panose="020B0502040204020203" pitchFamily="34" charset="0"/>
              </a:rPr>
              <a:t>Software Developer</a:t>
            </a:r>
            <a:endParaRPr lang="en-US" sz="1600" i="0" u="none" strike="noStrike" kern="1200" baseline="0" dirty="0">
              <a:solidFill>
                <a:schemeClr val="bg1"/>
              </a:solidFill>
              <a:latin typeface="Segoe UI" panose="020B0502040204020203" pitchFamily="34" charset="0"/>
            </a:endParaRPr>
          </a:p>
        </p:txBody>
      </p:sp>
      <p:sp>
        <p:nvSpPr>
          <p:cNvPr id="36" name="TextBox 35">
            <a:extLst>
              <a:ext uri="{FF2B5EF4-FFF2-40B4-BE49-F238E27FC236}">
                <a16:creationId xmlns:a16="http://schemas.microsoft.com/office/drawing/2014/main" id="{058CF3F5-B0AC-403C-841B-E079BB6DAA8E}"/>
              </a:ext>
            </a:extLst>
          </p:cNvPr>
          <p:cNvSpPr txBox="1"/>
          <p:nvPr/>
        </p:nvSpPr>
        <p:spPr>
          <a:xfrm>
            <a:off x="8399464" y="3599794"/>
            <a:ext cx="5962920" cy="369332"/>
          </a:xfrm>
          <a:prstGeom prst="rect">
            <a:avLst/>
          </a:prstGeom>
          <a:noFill/>
        </p:spPr>
        <p:txBody>
          <a:bodyPr wrap="square">
            <a:spAutoFit/>
          </a:bodyPr>
          <a:lstStyle/>
          <a:p>
            <a:pPr marR="0" algn="l" rtl="0"/>
            <a:r>
              <a:rPr lang="en-US" sz="1800" b="1" i="0" u="none" strike="noStrike" baseline="0" dirty="0">
                <a:solidFill>
                  <a:schemeClr val="accent3"/>
                </a:solidFill>
                <a:latin typeface="Segoe UI" panose="020B0502040204020203" pitchFamily="34" charset="0"/>
              </a:rPr>
              <a:t>Interests</a:t>
            </a:r>
            <a:endParaRPr lang="en-US" sz="1400" b="1" i="0" u="none" strike="noStrike" baseline="0" dirty="0">
              <a:solidFill>
                <a:schemeClr val="accent3"/>
              </a:solidFill>
              <a:latin typeface="Segoe UI" panose="020B0502040204020203" pitchFamily="34" charset="0"/>
            </a:endParaRPr>
          </a:p>
        </p:txBody>
      </p:sp>
      <p:sp>
        <p:nvSpPr>
          <p:cNvPr id="37" name="TextBox 36">
            <a:extLst>
              <a:ext uri="{FF2B5EF4-FFF2-40B4-BE49-F238E27FC236}">
                <a16:creationId xmlns:a16="http://schemas.microsoft.com/office/drawing/2014/main" id="{6322FDD5-D9AE-40D0-A80D-863D7712A44A}"/>
              </a:ext>
            </a:extLst>
          </p:cNvPr>
          <p:cNvSpPr txBox="1"/>
          <p:nvPr/>
        </p:nvSpPr>
        <p:spPr>
          <a:xfrm>
            <a:off x="8359998" y="3969126"/>
            <a:ext cx="4194605" cy="2062103"/>
          </a:xfrm>
          <a:prstGeom prst="rect">
            <a:avLst/>
          </a:prstGeom>
          <a:noFill/>
        </p:spPr>
        <p:txBody>
          <a:bodyPr wrap="square">
            <a:spAutoFit/>
          </a:bodyPr>
          <a:lstStyle/>
          <a:p>
            <a:pPr marL="285750" marR="0" indent="-285750" algn="l" rtl="0">
              <a:buFont typeface="Arial" panose="020B0604020202020204" pitchFamily="34" charset="0"/>
              <a:buChar char="•"/>
            </a:pPr>
            <a:r>
              <a:rPr lang="en-US" sz="1600" i="0" u="none" strike="noStrike" kern="1200" baseline="0" dirty="0">
                <a:solidFill>
                  <a:schemeClr val="bg1"/>
                </a:solidFill>
                <a:latin typeface="Segoe UI" panose="020B0502040204020203" pitchFamily="34" charset="0"/>
              </a:rPr>
              <a:t>My wife &amp; kids</a:t>
            </a:r>
          </a:p>
          <a:p>
            <a:pPr marL="285750" marR="0" indent="-285750" algn="l" rtl="0">
              <a:buFont typeface="Arial" panose="020B0604020202020204" pitchFamily="34" charset="0"/>
              <a:buChar char="•"/>
            </a:pPr>
            <a:r>
              <a:rPr lang="en-US" sz="1600" dirty="0">
                <a:solidFill>
                  <a:schemeClr val="bg1"/>
                </a:solidFill>
                <a:latin typeface="Segoe UI" panose="020B0502040204020203" pitchFamily="34" charset="0"/>
              </a:rPr>
              <a:t>Snorkeling</a:t>
            </a:r>
          </a:p>
          <a:p>
            <a:pPr marL="285750" marR="0" indent="-285750" algn="l" rtl="0">
              <a:buFont typeface="Arial" panose="020B0604020202020204" pitchFamily="34" charset="0"/>
              <a:buChar char="•"/>
            </a:pPr>
            <a:r>
              <a:rPr lang="en-US" sz="1600" dirty="0">
                <a:solidFill>
                  <a:schemeClr val="bg1"/>
                </a:solidFill>
                <a:latin typeface="Segoe UI" panose="020B0502040204020203" pitchFamily="34" charset="0"/>
              </a:rPr>
              <a:t>Beach sand</a:t>
            </a:r>
          </a:p>
          <a:p>
            <a:pPr marL="285750" marR="0" indent="-285750" algn="l" rtl="0">
              <a:buFont typeface="Arial" panose="020B0604020202020204" pitchFamily="34" charset="0"/>
              <a:buChar char="•"/>
            </a:pPr>
            <a:r>
              <a:rPr lang="en-US" sz="1600" i="0" u="none" strike="noStrike" kern="1200" baseline="0" dirty="0">
                <a:solidFill>
                  <a:schemeClr val="bg1"/>
                </a:solidFill>
                <a:latin typeface="Segoe UI" panose="020B0502040204020203" pitchFamily="34" charset="0"/>
              </a:rPr>
              <a:t>Cycling /</a:t>
            </a:r>
            <a:r>
              <a:rPr lang="en-US" sz="1600" dirty="0">
                <a:solidFill>
                  <a:schemeClr val="bg1"/>
                </a:solidFill>
                <a:latin typeface="Segoe UI" panose="020B0502040204020203" pitchFamily="34" charset="0"/>
              </a:rPr>
              <a:t> e-bikes</a:t>
            </a:r>
          </a:p>
          <a:p>
            <a:pPr marL="285750" marR="0" indent="-285750" algn="l" rtl="0">
              <a:buFont typeface="Arial" panose="020B0604020202020204" pitchFamily="34" charset="0"/>
              <a:buChar char="•"/>
            </a:pPr>
            <a:r>
              <a:rPr lang="en-US" sz="1600" dirty="0">
                <a:solidFill>
                  <a:schemeClr val="bg1"/>
                </a:solidFill>
                <a:latin typeface="Segoe UI" panose="020B0502040204020203" pitchFamily="34" charset="0"/>
              </a:rPr>
              <a:t>Learning &amp; helping others learn</a:t>
            </a:r>
          </a:p>
          <a:p>
            <a:pPr marR="0" algn="l" rtl="0"/>
            <a:endParaRPr lang="en-US" sz="1600" dirty="0">
              <a:solidFill>
                <a:schemeClr val="bg1"/>
              </a:solidFill>
              <a:latin typeface="Segoe UI" panose="020B0502040204020203" pitchFamily="34" charset="0"/>
            </a:endParaRPr>
          </a:p>
          <a:p>
            <a:pPr marL="285750" marR="0" indent="-285750" algn="l" rtl="0">
              <a:buFont typeface="Arial" panose="020B0604020202020204" pitchFamily="34" charset="0"/>
              <a:buChar char="•"/>
            </a:pPr>
            <a:endParaRPr lang="en-US" sz="1600" dirty="0">
              <a:solidFill>
                <a:schemeClr val="bg1"/>
              </a:solidFill>
              <a:latin typeface="Segoe UI" panose="020B0502040204020203" pitchFamily="34" charset="0"/>
            </a:endParaRPr>
          </a:p>
          <a:p>
            <a:pPr marL="285750" marR="0" indent="-285750" algn="l" rtl="0">
              <a:buFont typeface="Arial" panose="020B0604020202020204" pitchFamily="34" charset="0"/>
              <a:buChar char="•"/>
            </a:pPr>
            <a:endParaRPr lang="en-US" sz="1600" i="0" u="none" strike="noStrike" kern="1200" baseline="0" dirty="0">
              <a:solidFill>
                <a:schemeClr val="bg1"/>
              </a:solidFill>
              <a:latin typeface="Segoe UI" panose="020B0502040204020203" pitchFamily="34" charset="0"/>
            </a:endParaRPr>
          </a:p>
        </p:txBody>
      </p:sp>
      <p:sp>
        <p:nvSpPr>
          <p:cNvPr id="38" name="TextBox 37">
            <a:extLst>
              <a:ext uri="{FF2B5EF4-FFF2-40B4-BE49-F238E27FC236}">
                <a16:creationId xmlns:a16="http://schemas.microsoft.com/office/drawing/2014/main" id="{1BEAE2F0-5CB8-49FF-8D52-D3F1C569606A}"/>
              </a:ext>
            </a:extLst>
          </p:cNvPr>
          <p:cNvSpPr txBox="1"/>
          <p:nvPr/>
        </p:nvSpPr>
        <p:spPr>
          <a:xfrm>
            <a:off x="294289" y="3036030"/>
            <a:ext cx="6096000" cy="369332"/>
          </a:xfrm>
          <a:prstGeom prst="rect">
            <a:avLst/>
          </a:prstGeom>
          <a:noFill/>
        </p:spPr>
        <p:txBody>
          <a:bodyPr wrap="square">
            <a:spAutoFit/>
          </a:bodyPr>
          <a:lstStyle/>
          <a:p>
            <a:pPr marR="0" algn="l" rtl="0"/>
            <a:r>
              <a:rPr lang="en-US" sz="1800" b="1" i="0" u="none" strike="noStrike" baseline="0" dirty="0">
                <a:solidFill>
                  <a:schemeClr val="accent3"/>
                </a:solidFill>
                <a:latin typeface="Segoe UI" panose="020B0502040204020203" pitchFamily="34" charset="0"/>
              </a:rPr>
              <a:t>Certifications</a:t>
            </a:r>
            <a:endParaRPr lang="en-US" sz="1400" b="1" i="0" u="none" strike="noStrike" baseline="0" dirty="0">
              <a:solidFill>
                <a:schemeClr val="accent3"/>
              </a:solidFill>
              <a:latin typeface="Segoe UI" panose="020B0502040204020203" pitchFamily="34" charset="0"/>
            </a:endParaRPr>
          </a:p>
        </p:txBody>
      </p:sp>
      <p:sp>
        <p:nvSpPr>
          <p:cNvPr id="44" name="TextBox 43">
            <a:extLst>
              <a:ext uri="{FF2B5EF4-FFF2-40B4-BE49-F238E27FC236}">
                <a16:creationId xmlns:a16="http://schemas.microsoft.com/office/drawing/2014/main" id="{2C9275F8-644D-4015-AE4C-E89811E4A2D4}"/>
              </a:ext>
            </a:extLst>
          </p:cNvPr>
          <p:cNvSpPr txBox="1"/>
          <p:nvPr/>
        </p:nvSpPr>
        <p:spPr>
          <a:xfrm>
            <a:off x="304798" y="3426393"/>
            <a:ext cx="3527205" cy="830997"/>
          </a:xfrm>
          <a:prstGeom prst="rect">
            <a:avLst/>
          </a:prstGeom>
          <a:noFill/>
        </p:spPr>
        <p:txBody>
          <a:bodyPr wrap="square">
            <a:spAutoFit/>
          </a:bodyPr>
          <a:lstStyle/>
          <a:p>
            <a:r>
              <a:rPr lang="en-US" sz="1200" dirty="0">
                <a:solidFill>
                  <a:schemeClr val="bg1"/>
                </a:solidFill>
              </a:rPr>
              <a:t>AZ-400: Azure DevOps Engineer Expert</a:t>
            </a:r>
          </a:p>
          <a:p>
            <a:r>
              <a:rPr lang="en-US" sz="1200" dirty="0">
                <a:solidFill>
                  <a:schemeClr val="bg1"/>
                </a:solidFill>
              </a:rPr>
              <a:t>AZ-500: Azure Security Engineer Associate</a:t>
            </a:r>
          </a:p>
          <a:p>
            <a:r>
              <a:rPr lang="en-US" sz="1200" dirty="0">
                <a:solidFill>
                  <a:schemeClr val="bg1"/>
                </a:solidFill>
              </a:rPr>
              <a:t>AZ-204: Azure Developer Associate</a:t>
            </a:r>
          </a:p>
          <a:p>
            <a:r>
              <a:rPr lang="en-US" sz="1200" dirty="0">
                <a:solidFill>
                  <a:schemeClr val="bg1"/>
                </a:solidFill>
              </a:rPr>
              <a:t>AZ-104: Azure Administrator Associate</a:t>
            </a:r>
          </a:p>
        </p:txBody>
      </p:sp>
      <p:sp>
        <p:nvSpPr>
          <p:cNvPr id="45" name="TextBox 44">
            <a:extLst>
              <a:ext uri="{FF2B5EF4-FFF2-40B4-BE49-F238E27FC236}">
                <a16:creationId xmlns:a16="http://schemas.microsoft.com/office/drawing/2014/main" id="{3458B90F-D1C5-4646-8BFC-7F7080B1F133}"/>
              </a:ext>
            </a:extLst>
          </p:cNvPr>
          <p:cNvSpPr txBox="1"/>
          <p:nvPr/>
        </p:nvSpPr>
        <p:spPr>
          <a:xfrm>
            <a:off x="294289" y="4344176"/>
            <a:ext cx="3121573" cy="369332"/>
          </a:xfrm>
          <a:prstGeom prst="rect">
            <a:avLst/>
          </a:prstGeom>
          <a:noFill/>
        </p:spPr>
        <p:txBody>
          <a:bodyPr wrap="square">
            <a:spAutoFit/>
          </a:bodyPr>
          <a:lstStyle/>
          <a:p>
            <a:pPr marR="0" algn="l" rtl="0"/>
            <a:r>
              <a:rPr lang="en-US" sz="1800" b="1" i="0" u="none" strike="noStrike" baseline="0" dirty="0">
                <a:solidFill>
                  <a:schemeClr val="accent3"/>
                </a:solidFill>
                <a:latin typeface="Segoe UI" panose="020B0502040204020203" pitchFamily="34" charset="0"/>
              </a:rPr>
              <a:t>Skills</a:t>
            </a:r>
            <a:endParaRPr lang="en-US" sz="1400" b="1" i="0" u="none" strike="noStrike" baseline="0" dirty="0">
              <a:solidFill>
                <a:schemeClr val="accent3"/>
              </a:solidFill>
              <a:latin typeface="Segoe UI" panose="020B0502040204020203" pitchFamily="34" charset="0"/>
            </a:endParaRPr>
          </a:p>
        </p:txBody>
      </p:sp>
      <p:sp>
        <p:nvSpPr>
          <p:cNvPr id="46" name="TextBox 45">
            <a:extLst>
              <a:ext uri="{FF2B5EF4-FFF2-40B4-BE49-F238E27FC236}">
                <a16:creationId xmlns:a16="http://schemas.microsoft.com/office/drawing/2014/main" id="{2E2DDC00-06EB-431D-96AD-6CAB6119EECE}"/>
              </a:ext>
            </a:extLst>
          </p:cNvPr>
          <p:cNvSpPr txBox="1"/>
          <p:nvPr/>
        </p:nvSpPr>
        <p:spPr>
          <a:xfrm>
            <a:off x="294289" y="4736417"/>
            <a:ext cx="3527205" cy="1384995"/>
          </a:xfrm>
          <a:prstGeom prst="rect">
            <a:avLst/>
          </a:prstGeom>
          <a:noFill/>
        </p:spPr>
        <p:txBody>
          <a:bodyPr wrap="square">
            <a:spAutoFit/>
          </a:bodyPr>
          <a:lstStyle/>
          <a:p>
            <a:r>
              <a:rPr lang="en-US" sz="1200" dirty="0">
                <a:solidFill>
                  <a:schemeClr val="bg1"/>
                </a:solidFill>
              </a:rPr>
              <a:t>Coaching &amp; Training</a:t>
            </a:r>
          </a:p>
          <a:p>
            <a:r>
              <a:rPr lang="en-US" sz="1200" dirty="0">
                <a:solidFill>
                  <a:schemeClr val="bg1"/>
                </a:solidFill>
              </a:rPr>
              <a:t>Team Leadership</a:t>
            </a:r>
          </a:p>
          <a:p>
            <a:r>
              <a:rPr lang="en-US" sz="1200" dirty="0">
                <a:solidFill>
                  <a:schemeClr val="bg1"/>
                </a:solidFill>
              </a:rPr>
              <a:t>Azure DevOps</a:t>
            </a:r>
          </a:p>
          <a:p>
            <a:r>
              <a:rPr lang="en-US" sz="1200" dirty="0">
                <a:solidFill>
                  <a:schemeClr val="bg1"/>
                </a:solidFill>
              </a:rPr>
              <a:t>Agile Methodologies</a:t>
            </a:r>
          </a:p>
          <a:p>
            <a:r>
              <a:rPr lang="en-US" sz="1200" dirty="0">
                <a:solidFill>
                  <a:schemeClr val="bg1"/>
                </a:solidFill>
              </a:rPr>
              <a:t>Software Architecture</a:t>
            </a:r>
          </a:p>
          <a:p>
            <a:r>
              <a:rPr lang="en-US" sz="1200" dirty="0">
                <a:solidFill>
                  <a:schemeClr val="bg1"/>
                </a:solidFill>
              </a:rPr>
              <a:t>Infrastructure as Code </a:t>
            </a:r>
          </a:p>
          <a:p>
            <a:r>
              <a:rPr lang="en-US" sz="1200" dirty="0">
                <a:solidFill>
                  <a:schemeClr val="bg1"/>
                </a:solidFill>
              </a:rPr>
              <a:t>Data Center Migration</a:t>
            </a:r>
          </a:p>
        </p:txBody>
      </p:sp>
    </p:spTree>
    <p:extLst>
      <p:ext uri="{BB962C8B-B14F-4D97-AF65-F5344CB8AC3E}">
        <p14:creationId xmlns:p14="http://schemas.microsoft.com/office/powerpoint/2010/main" val="2727524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dirty="0"/>
              <a:t>Getting Started – What is Azure DevOps?</a:t>
            </a:r>
          </a:p>
        </p:txBody>
      </p:sp>
      <p:sp>
        <p:nvSpPr>
          <p:cNvPr id="10" name="Text Placeholder 9">
            <a:extLst>
              <a:ext uri="{FF2B5EF4-FFF2-40B4-BE49-F238E27FC236}">
                <a16:creationId xmlns:a16="http://schemas.microsoft.com/office/drawing/2014/main" id="{0DF14BDB-6C48-4426-877D-D17842E1DE77}"/>
              </a:ext>
            </a:extLst>
          </p:cNvPr>
          <p:cNvSpPr>
            <a:spLocks noGrp="1"/>
          </p:cNvSpPr>
          <p:nvPr>
            <p:ph type="body" sz="quarter" idx="14"/>
          </p:nvPr>
        </p:nvSpPr>
        <p:spPr>
          <a:xfrm>
            <a:off x="555734" y="1247094"/>
            <a:ext cx="11080530" cy="351789"/>
          </a:xfrm>
        </p:spPr>
        <p:txBody>
          <a:bodyPr/>
          <a:lstStyle/>
          <a:p>
            <a:pPr>
              <a:defRPr/>
            </a:pPr>
            <a:r>
              <a:rPr lang="en-US" dirty="0"/>
              <a:t>DevOps definition</a:t>
            </a:r>
            <a:endParaRPr lang="en-US" sz="2000" dirty="0">
              <a:solidFill>
                <a:schemeClr val="bg1"/>
              </a:solidFill>
              <a:cs typeface="Arial"/>
            </a:endParaRPr>
          </a:p>
          <a:p>
            <a:pPr marL="285750" indent="-285750">
              <a:buFont typeface="Arial" panose="020B0604020202020204" pitchFamily="34" charset="0"/>
              <a:buChar char="•"/>
            </a:pPr>
            <a:endParaRPr lang="en-US" sz="2000" dirty="0">
              <a:solidFill>
                <a:schemeClr val="bg1"/>
              </a:solidFill>
              <a:cs typeface="Arial"/>
            </a:endParaRPr>
          </a:p>
        </p:txBody>
      </p:sp>
      <p:sp>
        <p:nvSpPr>
          <p:cNvPr id="3" name="Text Placeholder 9">
            <a:extLst>
              <a:ext uri="{FF2B5EF4-FFF2-40B4-BE49-F238E27FC236}">
                <a16:creationId xmlns:a16="http://schemas.microsoft.com/office/drawing/2014/main" id="{F246D63B-231F-4993-AEB0-330753C1016C}"/>
              </a:ext>
            </a:extLst>
          </p:cNvPr>
          <p:cNvSpPr txBox="1">
            <a:spLocks/>
          </p:cNvSpPr>
          <p:nvPr/>
        </p:nvSpPr>
        <p:spPr>
          <a:xfrm>
            <a:off x="552608" y="2264413"/>
            <a:ext cx="11080530" cy="351789"/>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t>Azure DevOps </a:t>
            </a:r>
            <a:endParaRPr lang="en-US" dirty="0">
              <a:cs typeface="Arial"/>
            </a:endParaRPr>
          </a:p>
        </p:txBody>
      </p:sp>
      <p:sp>
        <p:nvSpPr>
          <p:cNvPr id="2" name="TextBox 1">
            <a:extLst>
              <a:ext uri="{FF2B5EF4-FFF2-40B4-BE49-F238E27FC236}">
                <a16:creationId xmlns:a16="http://schemas.microsoft.com/office/drawing/2014/main" id="{9BB0C267-C66F-438E-BCB5-EE39D23099A2}"/>
              </a:ext>
            </a:extLst>
          </p:cNvPr>
          <p:cNvSpPr txBox="1"/>
          <p:nvPr/>
        </p:nvSpPr>
        <p:spPr>
          <a:xfrm>
            <a:off x="844061" y="1598883"/>
            <a:ext cx="10155115" cy="456535"/>
          </a:xfrm>
          <a:prstGeom prst="rect">
            <a:avLst/>
          </a:prstGeom>
          <a:noFill/>
        </p:spPr>
        <p:txBody>
          <a:bodyPr wrap="square" numCol="1" rtlCol="0">
            <a:spAutoFit/>
          </a:bodyPr>
          <a:lstStyle/>
          <a:p>
            <a:pPr>
              <a:lnSpc>
                <a:spcPct val="150000"/>
              </a:lnSpc>
            </a:pPr>
            <a:r>
              <a:rPr lang="en-US" dirty="0">
                <a:solidFill>
                  <a:schemeClr val="bg1"/>
                </a:solidFill>
                <a:cs typeface="Arial"/>
              </a:rPr>
              <a:t>The union of people, process, and technology to continually provide value to customers.</a:t>
            </a:r>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555734" y="5320748"/>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dirty="0">
                <a:solidFill>
                  <a:schemeClr val="bg1"/>
                </a:solidFill>
              </a:rPr>
              <a:t>Azure DevOps is the </a:t>
            </a:r>
            <a:r>
              <a:rPr lang="en-US" sz="1800" i="1" u="sng" dirty="0">
                <a:solidFill>
                  <a:schemeClr val="bg1"/>
                </a:solidFill>
              </a:rPr>
              <a:t>technology</a:t>
            </a:r>
            <a:r>
              <a:rPr lang="en-US" sz="1800" i="1" dirty="0">
                <a:solidFill>
                  <a:schemeClr val="bg1"/>
                </a:solidFill>
              </a:rPr>
              <a:t> part in the union of people, processes and technology.</a:t>
            </a:r>
            <a:endParaRPr lang="en-US" sz="1600" i="1" dirty="0">
              <a:solidFill>
                <a:schemeClr val="bg1"/>
              </a:solidFill>
              <a:cs typeface="Arial"/>
            </a:endParaRPr>
          </a:p>
        </p:txBody>
      </p:sp>
      <p:sp>
        <p:nvSpPr>
          <p:cNvPr id="11" name="TextBox 10">
            <a:extLst>
              <a:ext uri="{FF2B5EF4-FFF2-40B4-BE49-F238E27FC236}">
                <a16:creationId xmlns:a16="http://schemas.microsoft.com/office/drawing/2014/main" id="{EF81ED2F-0477-4000-9E33-4C07C2C5AF28}"/>
              </a:ext>
            </a:extLst>
          </p:cNvPr>
          <p:cNvSpPr txBox="1"/>
          <p:nvPr/>
        </p:nvSpPr>
        <p:spPr>
          <a:xfrm>
            <a:off x="844061" y="2782452"/>
            <a:ext cx="9334412" cy="2118529"/>
          </a:xfrm>
          <a:prstGeom prst="rect">
            <a:avLst/>
          </a:prstGeom>
          <a:noFill/>
        </p:spPr>
        <p:txBody>
          <a:bodyPr wrap="square">
            <a:spAutoFit/>
          </a:bodyPr>
          <a:lstStyle/>
          <a:p>
            <a:pPr>
              <a:lnSpc>
                <a:spcPct val="150000"/>
              </a:lnSpc>
            </a:pPr>
            <a:r>
              <a:rPr lang="en-US" dirty="0">
                <a:solidFill>
                  <a:schemeClr val="bg1"/>
                </a:solidFill>
                <a:cs typeface="Arial"/>
              </a:rPr>
              <a:t>Azure DevOps provides services for teams to plan work, collaborate on code development, and build and deploy applications. Azure DevOps supports a culture and set of processes that bring developers and project managers and contributors together to complete software development. It allows organizations to create and improve products at a faster pace than they can with traditional software development approaches.</a:t>
            </a:r>
          </a:p>
        </p:txBody>
      </p:sp>
    </p:spTree>
    <p:extLst>
      <p:ext uri="{BB962C8B-B14F-4D97-AF65-F5344CB8AC3E}">
        <p14:creationId xmlns:p14="http://schemas.microsoft.com/office/powerpoint/2010/main" val="96942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a:xfrm>
            <a:off x="555735" y="369236"/>
            <a:ext cx="11080530" cy="1062989"/>
          </a:xfrm>
        </p:spPr>
        <p:txBody>
          <a:bodyPr vert="horz" wrap="square" lIns="36000" tIns="36000" rIns="36000" bIns="36000" rtlCol="0" anchor="t">
            <a:noAutofit/>
          </a:bodyPr>
          <a:lstStyle/>
          <a:p>
            <a:r>
              <a:rPr lang="en-GB" dirty="0"/>
              <a:t>Azure DevOps Services</a:t>
            </a:r>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555734" y="5329984"/>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dirty="0">
                <a:solidFill>
                  <a:schemeClr val="bg1"/>
                </a:solidFill>
              </a:rPr>
              <a:t>In combination these services provide full coverage of the “Dev” processes in DevOps</a:t>
            </a:r>
            <a:endParaRPr lang="en-US" sz="1600" i="1" dirty="0">
              <a:solidFill>
                <a:schemeClr val="bg1"/>
              </a:solidFill>
              <a:cs typeface="Arial"/>
            </a:endParaRPr>
          </a:p>
        </p:txBody>
      </p:sp>
      <p:pic>
        <p:nvPicPr>
          <p:cNvPr id="18" name="Picture 17">
            <a:extLst>
              <a:ext uri="{FF2B5EF4-FFF2-40B4-BE49-F238E27FC236}">
                <a16:creationId xmlns:a16="http://schemas.microsoft.com/office/drawing/2014/main" id="{1AB42C7A-F460-4995-AA9D-DED460932892}"/>
              </a:ext>
            </a:extLst>
          </p:cNvPr>
          <p:cNvPicPr>
            <a:picLocks noChangeAspect="1"/>
          </p:cNvPicPr>
          <p:nvPr/>
        </p:nvPicPr>
        <p:blipFill>
          <a:blip r:embed="rId3"/>
          <a:stretch>
            <a:fillRect/>
          </a:stretch>
        </p:blipFill>
        <p:spPr>
          <a:xfrm>
            <a:off x="5118673" y="1225407"/>
            <a:ext cx="6591300" cy="3705225"/>
          </a:xfrm>
          <a:prstGeom prst="rect">
            <a:avLst/>
          </a:prstGeom>
        </p:spPr>
      </p:pic>
      <p:pic>
        <p:nvPicPr>
          <p:cNvPr id="22" name="Picture 21">
            <a:extLst>
              <a:ext uri="{FF2B5EF4-FFF2-40B4-BE49-F238E27FC236}">
                <a16:creationId xmlns:a16="http://schemas.microsoft.com/office/drawing/2014/main" id="{4E4D8565-8419-4384-BEBB-33138E858728}"/>
              </a:ext>
            </a:extLst>
          </p:cNvPr>
          <p:cNvPicPr>
            <a:picLocks noChangeAspect="1"/>
          </p:cNvPicPr>
          <p:nvPr/>
        </p:nvPicPr>
        <p:blipFill>
          <a:blip r:embed="rId4"/>
          <a:stretch>
            <a:fillRect/>
          </a:stretch>
        </p:blipFill>
        <p:spPr>
          <a:xfrm>
            <a:off x="5118673" y="1225406"/>
            <a:ext cx="6591300" cy="3705225"/>
          </a:xfrm>
          <a:prstGeom prst="rect">
            <a:avLst/>
          </a:prstGeom>
        </p:spPr>
      </p:pic>
      <p:sp>
        <p:nvSpPr>
          <p:cNvPr id="23" name="TextBox 22">
            <a:extLst>
              <a:ext uri="{FF2B5EF4-FFF2-40B4-BE49-F238E27FC236}">
                <a16:creationId xmlns:a16="http://schemas.microsoft.com/office/drawing/2014/main" id="{4D9CCFCB-4535-4964-89CC-16DC84EDB42B}"/>
              </a:ext>
            </a:extLst>
          </p:cNvPr>
          <p:cNvSpPr txBox="1"/>
          <p:nvPr/>
        </p:nvSpPr>
        <p:spPr>
          <a:xfrm>
            <a:off x="408139" y="1182848"/>
            <a:ext cx="4636826" cy="37805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solidFill>
                  <a:schemeClr val="bg1"/>
                </a:solidFill>
                <a:cs typeface="Arial"/>
              </a:rPr>
              <a:t>Azure Repos</a:t>
            </a:r>
            <a:r>
              <a:rPr lang="en-US" dirty="0">
                <a:solidFill>
                  <a:schemeClr val="bg1"/>
                </a:solidFill>
                <a:cs typeface="Arial"/>
              </a:rPr>
              <a:t> – source code</a:t>
            </a:r>
            <a:br>
              <a:rPr lang="en-US" dirty="0">
                <a:solidFill>
                  <a:schemeClr val="bg1"/>
                </a:solidFill>
                <a:cs typeface="Arial"/>
              </a:rPr>
            </a:br>
            <a:endParaRPr lang="en-US" dirty="0">
              <a:solidFill>
                <a:schemeClr val="bg1"/>
              </a:solidFill>
              <a:cs typeface="Arial"/>
            </a:endParaRPr>
          </a:p>
          <a:p>
            <a:pPr marL="285750" indent="-285750">
              <a:lnSpc>
                <a:spcPct val="150000"/>
              </a:lnSpc>
              <a:buFont typeface="Arial" panose="020B0604020202020204" pitchFamily="34" charset="0"/>
              <a:buChar char="•"/>
            </a:pPr>
            <a:r>
              <a:rPr lang="en-US" b="1" dirty="0">
                <a:solidFill>
                  <a:schemeClr val="bg1"/>
                </a:solidFill>
                <a:cs typeface="Arial"/>
              </a:rPr>
              <a:t>Azure Pipelines</a:t>
            </a:r>
            <a:r>
              <a:rPr lang="en-US" dirty="0">
                <a:solidFill>
                  <a:schemeClr val="bg1"/>
                </a:solidFill>
                <a:cs typeface="Arial"/>
              </a:rPr>
              <a:t> – build &amp; release</a:t>
            </a:r>
            <a:br>
              <a:rPr lang="en-US" dirty="0">
                <a:solidFill>
                  <a:schemeClr val="bg1"/>
                </a:solidFill>
                <a:cs typeface="Arial"/>
              </a:rPr>
            </a:br>
            <a:endParaRPr lang="en-US" dirty="0">
              <a:solidFill>
                <a:schemeClr val="bg1"/>
              </a:solidFill>
              <a:cs typeface="Arial"/>
            </a:endParaRPr>
          </a:p>
          <a:p>
            <a:pPr marL="285750" indent="-285750">
              <a:lnSpc>
                <a:spcPct val="150000"/>
              </a:lnSpc>
              <a:buFont typeface="Arial" panose="020B0604020202020204" pitchFamily="34" charset="0"/>
              <a:buChar char="•"/>
            </a:pPr>
            <a:r>
              <a:rPr lang="en-US" b="1" dirty="0">
                <a:solidFill>
                  <a:schemeClr val="bg1"/>
                </a:solidFill>
                <a:cs typeface="Arial"/>
              </a:rPr>
              <a:t>Azure Boards</a:t>
            </a:r>
            <a:r>
              <a:rPr lang="en-US" dirty="0">
                <a:solidFill>
                  <a:schemeClr val="bg1"/>
                </a:solidFill>
                <a:cs typeface="Arial"/>
              </a:rPr>
              <a:t> – planning &amp; tracking</a:t>
            </a:r>
            <a:br>
              <a:rPr lang="en-US" dirty="0">
                <a:solidFill>
                  <a:schemeClr val="bg1"/>
                </a:solidFill>
                <a:cs typeface="Arial"/>
              </a:rPr>
            </a:br>
            <a:endParaRPr lang="en-US" dirty="0">
              <a:solidFill>
                <a:schemeClr val="bg1"/>
              </a:solidFill>
              <a:cs typeface="Arial"/>
            </a:endParaRPr>
          </a:p>
          <a:p>
            <a:pPr marL="285750" indent="-285750">
              <a:lnSpc>
                <a:spcPct val="150000"/>
              </a:lnSpc>
              <a:buFont typeface="Arial" panose="020B0604020202020204" pitchFamily="34" charset="0"/>
              <a:buChar char="•"/>
            </a:pPr>
            <a:r>
              <a:rPr lang="en-US" b="1" dirty="0">
                <a:solidFill>
                  <a:schemeClr val="bg1"/>
                </a:solidFill>
                <a:cs typeface="Arial"/>
              </a:rPr>
              <a:t>Azure Test Plans</a:t>
            </a:r>
            <a:r>
              <a:rPr lang="en-US" dirty="0">
                <a:solidFill>
                  <a:schemeClr val="bg1"/>
                </a:solidFill>
                <a:cs typeface="Arial"/>
              </a:rPr>
              <a:t> – testing tools</a:t>
            </a:r>
            <a:br>
              <a:rPr lang="en-US" dirty="0">
                <a:solidFill>
                  <a:schemeClr val="bg1"/>
                </a:solidFill>
                <a:cs typeface="Arial"/>
              </a:rPr>
            </a:br>
            <a:endParaRPr lang="en-US" dirty="0">
              <a:solidFill>
                <a:schemeClr val="bg1"/>
              </a:solidFill>
              <a:cs typeface="Arial"/>
            </a:endParaRPr>
          </a:p>
          <a:p>
            <a:pPr marL="285750" indent="-285750">
              <a:lnSpc>
                <a:spcPct val="150000"/>
              </a:lnSpc>
              <a:buFont typeface="Arial" panose="020B0604020202020204" pitchFamily="34" charset="0"/>
              <a:buChar char="•"/>
            </a:pPr>
            <a:r>
              <a:rPr lang="en-US" b="1" dirty="0">
                <a:solidFill>
                  <a:schemeClr val="bg1"/>
                </a:solidFill>
                <a:cs typeface="Arial"/>
              </a:rPr>
              <a:t>Azure Artifacts</a:t>
            </a:r>
            <a:r>
              <a:rPr lang="en-US" dirty="0">
                <a:solidFill>
                  <a:schemeClr val="bg1"/>
                </a:solidFill>
                <a:cs typeface="Arial"/>
              </a:rPr>
              <a:t> – package management</a:t>
            </a:r>
          </a:p>
        </p:txBody>
      </p:sp>
    </p:spTree>
    <p:extLst>
      <p:ext uri="{BB962C8B-B14F-4D97-AF65-F5344CB8AC3E}">
        <p14:creationId xmlns:p14="http://schemas.microsoft.com/office/powerpoint/2010/main" val="402928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6" presetClass="emph" presetSubtype="0" fill="hold" nodeType="withEffect">
                                  <p:stCondLst>
                                    <p:cond delay="0"/>
                                  </p:stCondLst>
                                  <p:iterate type="lt">
                                    <p:tmPct val="4000"/>
                                  </p:iterate>
                                  <p:childTnLst>
                                    <p:set>
                                      <p:cBhvr override="childStyle">
                                        <p:cTn id="9" dur="500" fill="hold"/>
                                        <p:tgtEl>
                                          <p:spTgt spid="23">
                                            <p:txEl>
                                              <p:pRg st="2" end="2"/>
                                            </p:txEl>
                                          </p:spTgt>
                                        </p:tgtEl>
                                        <p:attrNameLst>
                                          <p:attrName>style.color</p:attrName>
                                        </p:attrNameLst>
                                      </p:cBhvr>
                                      <p:to>
                                        <p:clrVal>
                                          <a:srgbClr val="00B050"/>
                                        </p:clrVal>
                                      </p:to>
                                    </p:set>
                                    <p:set>
                                      <p:cBhvr>
                                        <p:cTn id="10" dur="500" fill="hold"/>
                                        <p:tgtEl>
                                          <p:spTgt spid="23">
                                            <p:txEl>
                                              <p:pRg st="2" end="2"/>
                                            </p:txEl>
                                          </p:spTgt>
                                        </p:tgtEl>
                                        <p:attrNameLst>
                                          <p:attrName>fillcolor</p:attrName>
                                        </p:attrNameLst>
                                      </p:cBhvr>
                                      <p:to>
                                        <p:clrVal>
                                          <a:srgbClr val="00B050"/>
                                        </p:clrVal>
                                      </p:to>
                                    </p:set>
                                    <p:set>
                                      <p:cBhvr>
                                        <p:cTn id="11" dur="500" fill="hold"/>
                                        <p:tgtEl>
                                          <p:spTgt spid="23">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a:xfrm>
            <a:off x="555735" y="369236"/>
            <a:ext cx="11080530" cy="1062989"/>
          </a:xfrm>
        </p:spPr>
        <p:txBody>
          <a:bodyPr vert="horz" wrap="square" lIns="36000" tIns="36000" rIns="36000" bIns="36000" rtlCol="0" anchor="t">
            <a:noAutofit/>
          </a:bodyPr>
          <a:lstStyle/>
          <a:p>
            <a:r>
              <a:rPr lang="en-GB" dirty="0"/>
              <a:t>Azure Boards in a slide…</a:t>
            </a:r>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555734" y="5440817"/>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dirty="0">
                <a:solidFill>
                  <a:schemeClr val="bg1"/>
                </a:solidFill>
              </a:rPr>
              <a:t>Processes above can be customized and extended to support your team’s needs</a:t>
            </a:r>
            <a:endParaRPr lang="en-US" sz="1600" i="1" dirty="0">
              <a:solidFill>
                <a:schemeClr val="bg1"/>
              </a:solidFill>
              <a:cs typeface="Arial"/>
            </a:endParaRPr>
          </a:p>
        </p:txBody>
      </p:sp>
      <p:sp>
        <p:nvSpPr>
          <p:cNvPr id="7" name="Text Placeholder 9">
            <a:extLst>
              <a:ext uri="{FF2B5EF4-FFF2-40B4-BE49-F238E27FC236}">
                <a16:creationId xmlns:a16="http://schemas.microsoft.com/office/drawing/2014/main" id="{54D5B640-00C0-4625-B57F-2F21911CE2CE}"/>
              </a:ext>
            </a:extLst>
          </p:cNvPr>
          <p:cNvSpPr>
            <a:spLocks noGrp="1"/>
          </p:cNvSpPr>
          <p:nvPr>
            <p:ph type="body" sz="quarter" idx="14"/>
          </p:nvPr>
        </p:nvSpPr>
        <p:spPr>
          <a:xfrm>
            <a:off x="555734" y="1247094"/>
            <a:ext cx="11080530" cy="351789"/>
          </a:xfrm>
        </p:spPr>
        <p:txBody>
          <a:bodyPr/>
          <a:lstStyle/>
          <a:p>
            <a:pPr>
              <a:defRPr/>
            </a:pPr>
            <a:r>
              <a:rPr lang="en-US" dirty="0"/>
              <a:t>“Unofficial” Definition</a:t>
            </a:r>
            <a:endParaRPr lang="en-US" sz="2000" dirty="0">
              <a:solidFill>
                <a:schemeClr val="bg1"/>
              </a:solidFill>
              <a:cs typeface="Arial"/>
            </a:endParaRPr>
          </a:p>
          <a:p>
            <a:pPr marL="285750" indent="-285750">
              <a:buFont typeface="Arial" panose="020B0604020202020204" pitchFamily="34" charset="0"/>
              <a:buChar char="•"/>
            </a:pPr>
            <a:endParaRPr lang="en-US" sz="2000" dirty="0">
              <a:solidFill>
                <a:schemeClr val="bg1"/>
              </a:solidFill>
              <a:cs typeface="Arial"/>
            </a:endParaRPr>
          </a:p>
        </p:txBody>
      </p:sp>
      <p:sp>
        <p:nvSpPr>
          <p:cNvPr id="10" name="TextBox 9">
            <a:extLst>
              <a:ext uri="{FF2B5EF4-FFF2-40B4-BE49-F238E27FC236}">
                <a16:creationId xmlns:a16="http://schemas.microsoft.com/office/drawing/2014/main" id="{8D2586C2-047E-434A-9533-204B2D70D5C2}"/>
              </a:ext>
            </a:extLst>
          </p:cNvPr>
          <p:cNvSpPr txBox="1"/>
          <p:nvPr/>
        </p:nvSpPr>
        <p:spPr>
          <a:xfrm>
            <a:off x="844061" y="1598883"/>
            <a:ext cx="10155115" cy="872034"/>
          </a:xfrm>
          <a:prstGeom prst="rect">
            <a:avLst/>
          </a:prstGeom>
          <a:noFill/>
        </p:spPr>
        <p:txBody>
          <a:bodyPr wrap="square" numCol="1" rtlCol="0">
            <a:spAutoFit/>
          </a:bodyPr>
          <a:lstStyle/>
          <a:p>
            <a:pPr>
              <a:lnSpc>
                <a:spcPct val="150000"/>
              </a:lnSpc>
            </a:pPr>
            <a:r>
              <a:rPr lang="en-US" dirty="0">
                <a:solidFill>
                  <a:schemeClr val="bg1"/>
                </a:solidFill>
                <a:cs typeface="Arial"/>
              </a:rPr>
              <a:t>A set of web-based tools for tracking a hierarchy of work items surfaced through dashboards, backlogs views and board views.</a:t>
            </a:r>
          </a:p>
        </p:txBody>
      </p:sp>
      <p:sp>
        <p:nvSpPr>
          <p:cNvPr id="11" name="Text Placeholder 9">
            <a:extLst>
              <a:ext uri="{FF2B5EF4-FFF2-40B4-BE49-F238E27FC236}">
                <a16:creationId xmlns:a16="http://schemas.microsoft.com/office/drawing/2014/main" id="{5B7A1FA4-12A8-422D-9D64-D9AF8B985B99}"/>
              </a:ext>
            </a:extLst>
          </p:cNvPr>
          <p:cNvSpPr txBox="1">
            <a:spLocks/>
          </p:cNvSpPr>
          <p:nvPr/>
        </p:nvSpPr>
        <p:spPr>
          <a:xfrm>
            <a:off x="555734" y="2509969"/>
            <a:ext cx="11080530" cy="351789"/>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cs typeface="Arial"/>
              </a:rPr>
              <a:t>4 Processes to start from…</a:t>
            </a:r>
          </a:p>
        </p:txBody>
      </p:sp>
      <p:sp>
        <p:nvSpPr>
          <p:cNvPr id="13" name="TextBox 12">
            <a:extLst>
              <a:ext uri="{FF2B5EF4-FFF2-40B4-BE49-F238E27FC236}">
                <a16:creationId xmlns:a16="http://schemas.microsoft.com/office/drawing/2014/main" id="{8904294D-C246-489E-A37B-151A5CC1837C}"/>
              </a:ext>
            </a:extLst>
          </p:cNvPr>
          <p:cNvSpPr txBox="1"/>
          <p:nvPr/>
        </p:nvSpPr>
        <p:spPr>
          <a:xfrm>
            <a:off x="844061" y="2987875"/>
            <a:ext cx="9114552" cy="2215991"/>
          </a:xfrm>
          <a:prstGeom prst="rect">
            <a:avLst/>
          </a:prstGeom>
          <a:noFill/>
        </p:spPr>
        <p:txBody>
          <a:bodyPr wrap="square" numCol="2">
            <a:spAutoFit/>
          </a:bodyPr>
          <a:lstStyle/>
          <a:p>
            <a:pPr marL="285750" indent="-285750">
              <a:lnSpc>
                <a:spcPct val="150000"/>
              </a:lnSpc>
              <a:buFont typeface="Arial" panose="020B0604020202020204" pitchFamily="34" charset="0"/>
              <a:buChar char="•"/>
            </a:pPr>
            <a:r>
              <a:rPr lang="en-US" b="1" dirty="0">
                <a:solidFill>
                  <a:schemeClr val="bg1"/>
                </a:solidFill>
                <a:cs typeface="Arial"/>
              </a:rPr>
              <a:t>Basic</a:t>
            </a:r>
            <a:br>
              <a:rPr lang="en-US" b="1" dirty="0">
                <a:solidFill>
                  <a:schemeClr val="bg1"/>
                </a:solidFill>
                <a:cs typeface="Arial"/>
              </a:rPr>
            </a:br>
            <a:r>
              <a:rPr lang="en-US" sz="1400" dirty="0">
                <a:solidFill>
                  <a:schemeClr val="bg1"/>
                </a:solidFill>
                <a:cs typeface="Arial"/>
              </a:rPr>
              <a:t>Epics, Issues &amp; Tasks</a:t>
            </a:r>
          </a:p>
          <a:p>
            <a:pPr marL="285750" indent="-285750">
              <a:lnSpc>
                <a:spcPct val="150000"/>
              </a:lnSpc>
              <a:buFont typeface="Arial" panose="020B0604020202020204" pitchFamily="34" charset="0"/>
              <a:buChar char="•"/>
            </a:pPr>
            <a:r>
              <a:rPr lang="en-US" b="1" dirty="0">
                <a:solidFill>
                  <a:schemeClr val="bg1"/>
                </a:solidFill>
                <a:cs typeface="Arial"/>
              </a:rPr>
              <a:t>Agile</a:t>
            </a:r>
            <a:r>
              <a:rPr lang="en-US" dirty="0">
                <a:solidFill>
                  <a:schemeClr val="bg1"/>
                </a:solidFill>
                <a:cs typeface="Arial"/>
              </a:rPr>
              <a:t> </a:t>
            </a:r>
            <a:br>
              <a:rPr lang="en-US" dirty="0">
                <a:solidFill>
                  <a:schemeClr val="bg1"/>
                </a:solidFill>
                <a:cs typeface="Arial"/>
              </a:rPr>
            </a:br>
            <a:r>
              <a:rPr lang="en-US" sz="1400" dirty="0">
                <a:solidFill>
                  <a:schemeClr val="bg1"/>
                </a:solidFill>
                <a:cs typeface="Arial"/>
              </a:rPr>
              <a:t>Epics, Features, User Stories, Tasks, Bugs, Issues</a:t>
            </a:r>
            <a:br>
              <a:rPr lang="en-US" sz="1400" dirty="0">
                <a:solidFill>
                  <a:schemeClr val="bg1"/>
                </a:solidFill>
                <a:cs typeface="Arial"/>
              </a:rPr>
            </a:br>
            <a:br>
              <a:rPr lang="en-US" sz="1400" dirty="0">
                <a:solidFill>
                  <a:schemeClr val="bg1"/>
                </a:solidFill>
                <a:cs typeface="Arial"/>
              </a:rPr>
            </a:br>
            <a:endParaRPr lang="en-US" sz="1400" dirty="0">
              <a:solidFill>
                <a:schemeClr val="bg1"/>
              </a:solidFill>
              <a:cs typeface="Arial"/>
            </a:endParaRPr>
          </a:p>
          <a:p>
            <a:pPr marL="285750" indent="-285750">
              <a:lnSpc>
                <a:spcPct val="150000"/>
              </a:lnSpc>
              <a:buFont typeface="Arial" panose="020B0604020202020204" pitchFamily="34" charset="0"/>
              <a:buChar char="•"/>
            </a:pPr>
            <a:r>
              <a:rPr lang="en-US" b="1" dirty="0">
                <a:solidFill>
                  <a:schemeClr val="bg1"/>
                </a:solidFill>
                <a:cs typeface="Arial"/>
              </a:rPr>
              <a:t>Scrum</a:t>
            </a:r>
            <a:r>
              <a:rPr lang="en-US" dirty="0">
                <a:solidFill>
                  <a:schemeClr val="bg1"/>
                </a:solidFill>
                <a:cs typeface="Arial"/>
              </a:rPr>
              <a:t> </a:t>
            </a:r>
            <a:br>
              <a:rPr lang="en-US" dirty="0">
                <a:solidFill>
                  <a:schemeClr val="bg1"/>
                </a:solidFill>
                <a:cs typeface="Arial"/>
              </a:rPr>
            </a:br>
            <a:r>
              <a:rPr lang="en-US" sz="1400" dirty="0">
                <a:solidFill>
                  <a:schemeClr val="bg1"/>
                </a:solidFill>
                <a:cs typeface="Arial"/>
              </a:rPr>
              <a:t>Epics, Features, Product Backlog Items, Tasks, Bugs, Impediments</a:t>
            </a:r>
          </a:p>
          <a:p>
            <a:pPr marL="285750" indent="-285750">
              <a:lnSpc>
                <a:spcPct val="150000"/>
              </a:lnSpc>
              <a:buFont typeface="Arial" panose="020B0604020202020204" pitchFamily="34" charset="0"/>
              <a:buChar char="•"/>
            </a:pPr>
            <a:r>
              <a:rPr lang="en-US" b="1" dirty="0">
                <a:solidFill>
                  <a:schemeClr val="bg1"/>
                </a:solidFill>
                <a:cs typeface="Arial"/>
              </a:rPr>
              <a:t>CMMI</a:t>
            </a:r>
            <a:br>
              <a:rPr lang="en-US" b="1" dirty="0">
                <a:solidFill>
                  <a:schemeClr val="bg1"/>
                </a:solidFill>
                <a:cs typeface="Arial"/>
              </a:rPr>
            </a:br>
            <a:r>
              <a:rPr lang="en-US" sz="1400" dirty="0">
                <a:solidFill>
                  <a:schemeClr val="bg1"/>
                </a:solidFill>
                <a:cs typeface="Arial"/>
              </a:rPr>
              <a:t>Epics, Features, Requirements, Tasks, Bugs, Change Requests, Issues, Reviews, Risks</a:t>
            </a:r>
          </a:p>
        </p:txBody>
      </p:sp>
    </p:spTree>
    <p:extLst>
      <p:ext uri="{BB962C8B-B14F-4D97-AF65-F5344CB8AC3E}">
        <p14:creationId xmlns:p14="http://schemas.microsoft.com/office/powerpoint/2010/main" val="101165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3">
                                            <p:txEl>
                                              <p:pRg st="1" end="1"/>
                                            </p:txEl>
                                          </p:spTgt>
                                        </p:tgtEl>
                                        <p:attrNameLst>
                                          <p:attrName>style.color</p:attrName>
                                        </p:attrNameLst>
                                      </p:cBhvr>
                                      <p:to>
                                        <p:clrVal>
                                          <a:srgbClr val="00B050"/>
                                        </p:clrVal>
                                      </p:to>
                                    </p:set>
                                    <p:set>
                                      <p:cBhvr>
                                        <p:cTn id="7" dur="500" fill="hold"/>
                                        <p:tgtEl>
                                          <p:spTgt spid="13">
                                            <p:txEl>
                                              <p:pRg st="1" end="1"/>
                                            </p:txEl>
                                          </p:spTgt>
                                        </p:tgtEl>
                                        <p:attrNameLst>
                                          <p:attrName>fillcolor</p:attrName>
                                        </p:attrNameLst>
                                      </p:cBhvr>
                                      <p:to>
                                        <p:clrVal>
                                          <a:srgbClr val="00B050"/>
                                        </p:clrVal>
                                      </p:to>
                                    </p:set>
                                    <p:set>
                                      <p:cBhvr>
                                        <p:cTn id="8" dur="500" fill="hold"/>
                                        <p:tgtEl>
                                          <p:spTgt spid="1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a:xfrm>
            <a:off x="555735" y="369236"/>
            <a:ext cx="11080530" cy="1062989"/>
          </a:xfrm>
        </p:spPr>
        <p:txBody>
          <a:bodyPr vert="horz" wrap="square" lIns="36000" tIns="36000" rIns="36000" bIns="36000" rtlCol="0" anchor="t">
            <a:noAutofit/>
          </a:bodyPr>
          <a:lstStyle/>
          <a:p>
            <a:r>
              <a:rPr lang="en-GB" dirty="0"/>
              <a:t>Azure Boards – Team Tools</a:t>
            </a:r>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555734" y="5440817"/>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dirty="0">
                <a:solidFill>
                  <a:schemeClr val="bg1"/>
                </a:solidFill>
              </a:rPr>
              <a:t>Every team controls how their work is displayed using the configuration settings above.</a:t>
            </a:r>
            <a:endParaRPr lang="en-US" sz="1600" i="1" dirty="0">
              <a:solidFill>
                <a:schemeClr val="bg1"/>
              </a:solidFill>
              <a:cs typeface="Arial"/>
            </a:endParaRPr>
          </a:p>
        </p:txBody>
      </p:sp>
      <p:sp>
        <p:nvSpPr>
          <p:cNvPr id="7" name="Text Placeholder 9">
            <a:extLst>
              <a:ext uri="{FF2B5EF4-FFF2-40B4-BE49-F238E27FC236}">
                <a16:creationId xmlns:a16="http://schemas.microsoft.com/office/drawing/2014/main" id="{54D5B640-00C0-4625-B57F-2F21911CE2CE}"/>
              </a:ext>
            </a:extLst>
          </p:cNvPr>
          <p:cNvSpPr>
            <a:spLocks noGrp="1"/>
          </p:cNvSpPr>
          <p:nvPr>
            <p:ph type="body" sz="quarter" idx="14"/>
          </p:nvPr>
        </p:nvSpPr>
        <p:spPr>
          <a:xfrm>
            <a:off x="555734" y="1247094"/>
            <a:ext cx="11080530" cy="351789"/>
          </a:xfrm>
        </p:spPr>
        <p:txBody>
          <a:bodyPr/>
          <a:lstStyle/>
          <a:p>
            <a:pPr>
              <a:defRPr/>
            </a:pPr>
            <a:r>
              <a:rPr lang="en-US" dirty="0"/>
              <a:t>Hierarchy of Teams</a:t>
            </a:r>
          </a:p>
          <a:p>
            <a:pPr marL="285750" indent="-285750">
              <a:buFont typeface="Arial" panose="020B0604020202020204" pitchFamily="34" charset="0"/>
              <a:buChar char="•"/>
            </a:pPr>
            <a:endParaRPr lang="en-US" sz="2000" dirty="0">
              <a:solidFill>
                <a:schemeClr val="bg1"/>
              </a:solidFill>
              <a:cs typeface="Arial"/>
            </a:endParaRPr>
          </a:p>
        </p:txBody>
      </p:sp>
      <p:sp>
        <p:nvSpPr>
          <p:cNvPr id="10" name="TextBox 9">
            <a:extLst>
              <a:ext uri="{FF2B5EF4-FFF2-40B4-BE49-F238E27FC236}">
                <a16:creationId xmlns:a16="http://schemas.microsoft.com/office/drawing/2014/main" id="{8D2586C2-047E-434A-9533-204B2D70D5C2}"/>
              </a:ext>
            </a:extLst>
          </p:cNvPr>
          <p:cNvSpPr txBox="1"/>
          <p:nvPr/>
        </p:nvSpPr>
        <p:spPr>
          <a:xfrm>
            <a:off x="844061" y="1598883"/>
            <a:ext cx="10155115" cy="1287532"/>
          </a:xfrm>
          <a:prstGeom prst="rect">
            <a:avLst/>
          </a:prstGeom>
          <a:noFill/>
        </p:spPr>
        <p:txBody>
          <a:bodyPr wrap="square" numCol="1" rtlCol="0">
            <a:spAutoFit/>
          </a:bodyPr>
          <a:lstStyle/>
          <a:p>
            <a:pPr marL="285750" indent="-285750">
              <a:lnSpc>
                <a:spcPct val="150000"/>
              </a:lnSpc>
              <a:buFont typeface="Arial" panose="020B0604020202020204" pitchFamily="34" charset="0"/>
              <a:buChar char="•"/>
            </a:pPr>
            <a:r>
              <a:rPr lang="en-US" dirty="0">
                <a:solidFill>
                  <a:schemeClr val="bg1"/>
                </a:solidFill>
                <a:cs typeface="Arial"/>
              </a:rPr>
              <a:t>Multiple teams defined for apps &amp; shared services (e.g., value streams)</a:t>
            </a:r>
          </a:p>
          <a:p>
            <a:pPr marL="285750" indent="-285750">
              <a:lnSpc>
                <a:spcPct val="150000"/>
              </a:lnSpc>
              <a:buFont typeface="Arial" panose="020B0604020202020204" pitchFamily="34" charset="0"/>
              <a:buChar char="•"/>
            </a:pPr>
            <a:r>
              <a:rPr lang="en-US" dirty="0">
                <a:solidFill>
                  <a:schemeClr val="bg1"/>
                </a:solidFill>
                <a:cs typeface="Arial"/>
              </a:rPr>
              <a:t>All teams roll-up to the “Default Team” and share a common backlog of work items</a:t>
            </a:r>
          </a:p>
          <a:p>
            <a:pPr marL="285750" indent="-285750">
              <a:lnSpc>
                <a:spcPct val="150000"/>
              </a:lnSpc>
              <a:buFont typeface="Arial" panose="020B0604020202020204" pitchFamily="34" charset="0"/>
              <a:buChar char="•"/>
            </a:pPr>
            <a:r>
              <a:rPr lang="en-US" dirty="0">
                <a:solidFill>
                  <a:schemeClr val="bg1"/>
                </a:solidFill>
                <a:cs typeface="Arial"/>
              </a:rPr>
              <a:t>Each team gets their own set of customizable tools &amp; views to track work items</a:t>
            </a:r>
          </a:p>
        </p:txBody>
      </p:sp>
      <p:sp>
        <p:nvSpPr>
          <p:cNvPr id="13" name="TextBox 12">
            <a:extLst>
              <a:ext uri="{FF2B5EF4-FFF2-40B4-BE49-F238E27FC236}">
                <a16:creationId xmlns:a16="http://schemas.microsoft.com/office/drawing/2014/main" id="{8904294D-C246-489E-A37B-151A5CC1837C}"/>
              </a:ext>
            </a:extLst>
          </p:cNvPr>
          <p:cNvSpPr txBox="1"/>
          <p:nvPr/>
        </p:nvSpPr>
        <p:spPr>
          <a:xfrm>
            <a:off x="844061" y="2987875"/>
            <a:ext cx="9114552" cy="415498"/>
          </a:xfrm>
          <a:prstGeom prst="rect">
            <a:avLst/>
          </a:prstGeom>
          <a:noFill/>
        </p:spPr>
        <p:txBody>
          <a:bodyPr wrap="square" numCol="2">
            <a:spAutoFit/>
          </a:bodyPr>
          <a:lstStyle/>
          <a:p>
            <a:pPr marL="285750" indent="-285750">
              <a:lnSpc>
                <a:spcPct val="150000"/>
              </a:lnSpc>
              <a:buFont typeface="Arial" panose="020B0604020202020204" pitchFamily="34" charset="0"/>
              <a:buChar char="•"/>
            </a:pPr>
            <a:endParaRPr lang="en-US" sz="1400" dirty="0">
              <a:solidFill>
                <a:schemeClr val="bg1"/>
              </a:solidFill>
              <a:cs typeface="Arial"/>
            </a:endParaRPr>
          </a:p>
        </p:txBody>
      </p:sp>
      <p:sp>
        <p:nvSpPr>
          <p:cNvPr id="15" name="Text Placeholder 9">
            <a:extLst>
              <a:ext uri="{FF2B5EF4-FFF2-40B4-BE49-F238E27FC236}">
                <a16:creationId xmlns:a16="http://schemas.microsoft.com/office/drawing/2014/main" id="{190FA723-A5B6-4BBA-A006-F6E8AD7A5A48}"/>
              </a:ext>
            </a:extLst>
          </p:cNvPr>
          <p:cNvSpPr txBox="1">
            <a:spLocks/>
          </p:cNvSpPr>
          <p:nvPr/>
        </p:nvSpPr>
        <p:spPr>
          <a:xfrm>
            <a:off x="555734" y="2903580"/>
            <a:ext cx="11080530" cy="351789"/>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dirty="0"/>
              <a:t>Areas &amp; Iterations</a:t>
            </a:r>
          </a:p>
          <a:p>
            <a:pPr marL="285750" indent="-285750">
              <a:buFont typeface="Arial" panose="020B0604020202020204" pitchFamily="34" charset="0"/>
              <a:buChar char="•"/>
            </a:pPr>
            <a:endParaRPr lang="en-US" sz="2000" dirty="0">
              <a:solidFill>
                <a:schemeClr val="bg1"/>
              </a:solidFill>
              <a:cs typeface="Arial"/>
            </a:endParaRPr>
          </a:p>
        </p:txBody>
      </p:sp>
      <p:sp>
        <p:nvSpPr>
          <p:cNvPr id="16" name="TextBox 15">
            <a:extLst>
              <a:ext uri="{FF2B5EF4-FFF2-40B4-BE49-F238E27FC236}">
                <a16:creationId xmlns:a16="http://schemas.microsoft.com/office/drawing/2014/main" id="{C8114B68-3223-4D6B-926E-D323BC1A3708}"/>
              </a:ext>
            </a:extLst>
          </p:cNvPr>
          <p:cNvSpPr txBox="1"/>
          <p:nvPr/>
        </p:nvSpPr>
        <p:spPr>
          <a:xfrm>
            <a:off x="844061" y="3453685"/>
            <a:ext cx="10155115" cy="1703030"/>
          </a:xfrm>
          <a:prstGeom prst="rect">
            <a:avLst/>
          </a:prstGeom>
          <a:noFill/>
        </p:spPr>
        <p:txBody>
          <a:bodyPr wrap="square" numCol="1" rtlCol="0">
            <a:spAutoFit/>
          </a:bodyPr>
          <a:lstStyle/>
          <a:p>
            <a:pPr marL="285750" indent="-285750">
              <a:lnSpc>
                <a:spcPct val="150000"/>
              </a:lnSpc>
              <a:buFont typeface="Arial" panose="020B0604020202020204" pitchFamily="34" charset="0"/>
              <a:buChar char="•"/>
            </a:pPr>
            <a:r>
              <a:rPr lang="en-US" dirty="0">
                <a:solidFill>
                  <a:schemeClr val="bg1"/>
                </a:solidFill>
                <a:cs typeface="Arial"/>
              </a:rPr>
              <a:t>Area path &amp; Iteration path are “tree fields” (common to all work item types)</a:t>
            </a:r>
          </a:p>
          <a:p>
            <a:pPr marL="285750" indent="-285750">
              <a:lnSpc>
                <a:spcPct val="150000"/>
              </a:lnSpc>
              <a:buFont typeface="Arial" panose="020B0604020202020204" pitchFamily="34" charset="0"/>
              <a:buChar char="•"/>
            </a:pPr>
            <a:r>
              <a:rPr lang="en-US" dirty="0">
                <a:solidFill>
                  <a:schemeClr val="bg1"/>
                </a:solidFill>
                <a:cs typeface="Arial"/>
              </a:rPr>
              <a:t>Area path describes which app or service (e.g., value stream) a work item pertains to</a:t>
            </a:r>
          </a:p>
          <a:p>
            <a:pPr marL="285750" indent="-285750">
              <a:lnSpc>
                <a:spcPct val="150000"/>
              </a:lnSpc>
              <a:buFont typeface="Arial" panose="020B0604020202020204" pitchFamily="34" charset="0"/>
              <a:buChar char="•"/>
            </a:pPr>
            <a:r>
              <a:rPr lang="en-US" dirty="0">
                <a:solidFill>
                  <a:schemeClr val="bg1"/>
                </a:solidFill>
                <a:cs typeface="Arial"/>
              </a:rPr>
              <a:t>Each team “subscribes” to the area paths they want to include in their views</a:t>
            </a:r>
          </a:p>
          <a:p>
            <a:pPr marL="285750" indent="-285750">
              <a:lnSpc>
                <a:spcPct val="150000"/>
              </a:lnSpc>
              <a:buFont typeface="Arial" panose="020B0604020202020204" pitchFamily="34" charset="0"/>
              <a:buChar char="•"/>
            </a:pPr>
            <a:r>
              <a:rPr lang="en-US" dirty="0">
                <a:solidFill>
                  <a:schemeClr val="bg1"/>
                </a:solidFill>
                <a:cs typeface="Arial"/>
              </a:rPr>
              <a:t>Iteration path used for sprint planning &amp; for displaying the current iteration’s work</a:t>
            </a:r>
          </a:p>
        </p:txBody>
      </p:sp>
    </p:spTree>
    <p:extLst>
      <p:ext uri="{BB962C8B-B14F-4D97-AF65-F5344CB8AC3E}">
        <p14:creationId xmlns:p14="http://schemas.microsoft.com/office/powerpoint/2010/main" val="178083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a:xfrm>
            <a:off x="555735" y="369236"/>
            <a:ext cx="11080530" cy="1062989"/>
          </a:xfrm>
        </p:spPr>
        <p:txBody>
          <a:bodyPr vert="horz" wrap="square" lIns="36000" tIns="36000" rIns="36000" bIns="36000" rtlCol="0" anchor="t">
            <a:noAutofit/>
          </a:bodyPr>
          <a:lstStyle/>
          <a:p>
            <a:r>
              <a:rPr lang="en-GB" dirty="0"/>
              <a:t>Azure Boards – Area Paths</a:t>
            </a:r>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762768" y="5610906"/>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dirty="0">
                <a:solidFill>
                  <a:schemeClr val="bg1"/>
                </a:solidFill>
                <a:cs typeface="Arial"/>
              </a:rPr>
              <a:t>Azure Boards provides a common backlog. Each team gets their own view but is still able to collaborate.</a:t>
            </a:r>
            <a:endParaRPr lang="en-US" sz="1600" i="1" dirty="0">
              <a:solidFill>
                <a:schemeClr val="bg1"/>
              </a:solidFill>
              <a:cs typeface="Arial"/>
            </a:endParaRPr>
          </a:p>
        </p:txBody>
      </p:sp>
      <p:sp>
        <p:nvSpPr>
          <p:cNvPr id="7" name="Text Placeholder 9">
            <a:extLst>
              <a:ext uri="{FF2B5EF4-FFF2-40B4-BE49-F238E27FC236}">
                <a16:creationId xmlns:a16="http://schemas.microsoft.com/office/drawing/2014/main" id="{54D5B640-00C0-4625-B57F-2F21911CE2CE}"/>
              </a:ext>
            </a:extLst>
          </p:cNvPr>
          <p:cNvSpPr>
            <a:spLocks noGrp="1"/>
          </p:cNvSpPr>
          <p:nvPr>
            <p:ph type="body" sz="quarter" idx="14"/>
          </p:nvPr>
        </p:nvSpPr>
        <p:spPr>
          <a:xfrm>
            <a:off x="555734" y="1003987"/>
            <a:ext cx="11080530" cy="351789"/>
          </a:xfrm>
        </p:spPr>
        <p:txBody>
          <a:bodyPr/>
          <a:lstStyle/>
          <a:p>
            <a:pPr>
              <a:defRPr/>
            </a:pPr>
            <a:r>
              <a:rPr lang="en-US" dirty="0"/>
              <a:t>Assign Areas to Teams</a:t>
            </a:r>
          </a:p>
          <a:p>
            <a:pPr marL="285750" indent="-285750">
              <a:buFont typeface="Arial" panose="020B0604020202020204" pitchFamily="34" charset="0"/>
              <a:buChar char="•"/>
            </a:pPr>
            <a:endParaRPr lang="en-US" sz="2000" dirty="0">
              <a:solidFill>
                <a:schemeClr val="bg1"/>
              </a:solidFill>
              <a:cs typeface="Arial"/>
            </a:endParaRPr>
          </a:p>
        </p:txBody>
      </p:sp>
      <p:sp>
        <p:nvSpPr>
          <p:cNvPr id="10" name="TextBox 9">
            <a:extLst>
              <a:ext uri="{FF2B5EF4-FFF2-40B4-BE49-F238E27FC236}">
                <a16:creationId xmlns:a16="http://schemas.microsoft.com/office/drawing/2014/main" id="{8D2586C2-047E-434A-9533-204B2D70D5C2}"/>
              </a:ext>
            </a:extLst>
          </p:cNvPr>
          <p:cNvSpPr txBox="1"/>
          <p:nvPr/>
        </p:nvSpPr>
        <p:spPr>
          <a:xfrm>
            <a:off x="844062" y="1386520"/>
            <a:ext cx="4557275" cy="1021883"/>
          </a:xfrm>
          <a:prstGeom prst="rect">
            <a:avLst/>
          </a:prstGeom>
          <a:noFill/>
        </p:spPr>
        <p:txBody>
          <a:bodyPr wrap="square" numCol="1" rtlCol="0">
            <a:spAutoFit/>
          </a:bodyPr>
          <a:lstStyle/>
          <a:p>
            <a:pPr>
              <a:lnSpc>
                <a:spcPct val="150000"/>
              </a:lnSpc>
            </a:pPr>
            <a:r>
              <a:rPr lang="en-US" sz="1400" dirty="0">
                <a:solidFill>
                  <a:schemeClr val="bg1"/>
                </a:solidFill>
                <a:cs typeface="Arial"/>
              </a:rPr>
              <a:t>The assignments determine what shows up on the team’s backlog and what work items the team is responsible for.</a:t>
            </a:r>
          </a:p>
        </p:txBody>
      </p:sp>
      <p:sp>
        <p:nvSpPr>
          <p:cNvPr id="13" name="TextBox 12">
            <a:extLst>
              <a:ext uri="{FF2B5EF4-FFF2-40B4-BE49-F238E27FC236}">
                <a16:creationId xmlns:a16="http://schemas.microsoft.com/office/drawing/2014/main" id="{8904294D-C246-489E-A37B-151A5CC1837C}"/>
              </a:ext>
            </a:extLst>
          </p:cNvPr>
          <p:cNvSpPr txBox="1"/>
          <p:nvPr/>
        </p:nvSpPr>
        <p:spPr>
          <a:xfrm>
            <a:off x="844061" y="2987875"/>
            <a:ext cx="9114552" cy="415498"/>
          </a:xfrm>
          <a:prstGeom prst="rect">
            <a:avLst/>
          </a:prstGeom>
          <a:noFill/>
        </p:spPr>
        <p:txBody>
          <a:bodyPr wrap="square" numCol="2">
            <a:spAutoFit/>
          </a:bodyPr>
          <a:lstStyle/>
          <a:p>
            <a:pPr marL="285750" indent="-285750">
              <a:lnSpc>
                <a:spcPct val="150000"/>
              </a:lnSpc>
              <a:buFont typeface="Arial" panose="020B0604020202020204" pitchFamily="34" charset="0"/>
              <a:buChar char="•"/>
            </a:pPr>
            <a:endParaRPr lang="en-US" sz="1400" dirty="0">
              <a:solidFill>
                <a:schemeClr val="bg1"/>
              </a:solidFill>
              <a:cs typeface="Arial"/>
            </a:endParaRPr>
          </a:p>
        </p:txBody>
      </p:sp>
      <p:pic>
        <p:nvPicPr>
          <p:cNvPr id="11" name="Picture 10">
            <a:extLst>
              <a:ext uri="{FF2B5EF4-FFF2-40B4-BE49-F238E27FC236}">
                <a16:creationId xmlns:a16="http://schemas.microsoft.com/office/drawing/2014/main" id="{0E6E5418-B356-41E1-937E-BCB691106D78}"/>
              </a:ext>
            </a:extLst>
          </p:cNvPr>
          <p:cNvPicPr>
            <a:picLocks noChangeAspect="1"/>
          </p:cNvPicPr>
          <p:nvPr/>
        </p:nvPicPr>
        <p:blipFill>
          <a:blip r:embed="rId3"/>
          <a:stretch>
            <a:fillRect/>
          </a:stretch>
        </p:blipFill>
        <p:spPr>
          <a:xfrm>
            <a:off x="5695114" y="1179881"/>
            <a:ext cx="6229477" cy="3145375"/>
          </a:xfrm>
          <a:prstGeom prst="rect">
            <a:avLst/>
          </a:prstGeom>
        </p:spPr>
      </p:pic>
      <p:pic>
        <p:nvPicPr>
          <p:cNvPr id="14" name="Picture 13">
            <a:extLst>
              <a:ext uri="{FF2B5EF4-FFF2-40B4-BE49-F238E27FC236}">
                <a16:creationId xmlns:a16="http://schemas.microsoft.com/office/drawing/2014/main" id="{63474CE4-B243-4D49-857B-DD042B9B3DAC}"/>
              </a:ext>
            </a:extLst>
          </p:cNvPr>
          <p:cNvPicPr>
            <a:picLocks noChangeAspect="1"/>
          </p:cNvPicPr>
          <p:nvPr/>
        </p:nvPicPr>
        <p:blipFill>
          <a:blip r:embed="rId4"/>
          <a:stretch>
            <a:fillRect/>
          </a:stretch>
        </p:blipFill>
        <p:spPr>
          <a:xfrm>
            <a:off x="979560" y="2501661"/>
            <a:ext cx="4421777" cy="3010720"/>
          </a:xfrm>
          <a:prstGeom prst="rect">
            <a:avLst/>
          </a:prstGeom>
        </p:spPr>
      </p:pic>
    </p:spTree>
    <p:extLst>
      <p:ext uri="{BB962C8B-B14F-4D97-AF65-F5344CB8AC3E}">
        <p14:creationId xmlns:p14="http://schemas.microsoft.com/office/powerpoint/2010/main" val="3900901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a:xfrm>
            <a:off x="555735" y="369236"/>
            <a:ext cx="11080530" cy="1062989"/>
          </a:xfrm>
        </p:spPr>
        <p:txBody>
          <a:bodyPr vert="horz" wrap="square" lIns="36000" tIns="36000" rIns="36000" bIns="36000" rtlCol="0" anchor="t">
            <a:noAutofit/>
          </a:bodyPr>
          <a:lstStyle/>
          <a:p>
            <a:r>
              <a:rPr lang="en-GB" dirty="0"/>
              <a:t>Azure Boards – Iteration Paths</a:t>
            </a:r>
          </a:p>
        </p:txBody>
      </p:sp>
      <p:sp>
        <p:nvSpPr>
          <p:cNvPr id="8" name="Text Placeholder 9">
            <a:extLst>
              <a:ext uri="{FF2B5EF4-FFF2-40B4-BE49-F238E27FC236}">
                <a16:creationId xmlns:a16="http://schemas.microsoft.com/office/drawing/2014/main" id="{64B8732D-D2BD-42DF-9E2B-766F87F7924D}"/>
              </a:ext>
            </a:extLst>
          </p:cNvPr>
          <p:cNvSpPr txBox="1">
            <a:spLocks/>
          </p:cNvSpPr>
          <p:nvPr/>
        </p:nvSpPr>
        <p:spPr>
          <a:xfrm>
            <a:off x="762768" y="5610906"/>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dirty="0">
                <a:solidFill>
                  <a:schemeClr val="bg1"/>
                </a:solidFill>
                <a:cs typeface="Arial"/>
              </a:rPr>
              <a:t>Used properly, iteration paths support release planning &amp; can inform roadmap conversations.</a:t>
            </a:r>
            <a:endParaRPr lang="en-US" sz="1600" i="1" dirty="0">
              <a:solidFill>
                <a:schemeClr val="bg1"/>
              </a:solidFill>
              <a:cs typeface="Arial"/>
            </a:endParaRPr>
          </a:p>
        </p:txBody>
      </p:sp>
      <p:sp>
        <p:nvSpPr>
          <p:cNvPr id="13" name="TextBox 12">
            <a:extLst>
              <a:ext uri="{FF2B5EF4-FFF2-40B4-BE49-F238E27FC236}">
                <a16:creationId xmlns:a16="http://schemas.microsoft.com/office/drawing/2014/main" id="{8904294D-C246-489E-A37B-151A5CC1837C}"/>
              </a:ext>
            </a:extLst>
          </p:cNvPr>
          <p:cNvSpPr txBox="1"/>
          <p:nvPr/>
        </p:nvSpPr>
        <p:spPr>
          <a:xfrm>
            <a:off x="844061" y="2987875"/>
            <a:ext cx="9114552" cy="415498"/>
          </a:xfrm>
          <a:prstGeom prst="rect">
            <a:avLst/>
          </a:prstGeom>
          <a:noFill/>
        </p:spPr>
        <p:txBody>
          <a:bodyPr wrap="square" numCol="2">
            <a:spAutoFit/>
          </a:bodyPr>
          <a:lstStyle/>
          <a:p>
            <a:pPr marL="285750" indent="-285750">
              <a:lnSpc>
                <a:spcPct val="150000"/>
              </a:lnSpc>
              <a:buFont typeface="Arial" panose="020B0604020202020204" pitchFamily="34" charset="0"/>
              <a:buChar char="•"/>
            </a:pPr>
            <a:endParaRPr lang="en-US" sz="1400" dirty="0">
              <a:solidFill>
                <a:schemeClr val="bg1"/>
              </a:solidFill>
              <a:cs typeface="Arial"/>
            </a:endParaRPr>
          </a:p>
        </p:txBody>
      </p:sp>
      <p:sp>
        <p:nvSpPr>
          <p:cNvPr id="12" name="TextBox 11">
            <a:extLst>
              <a:ext uri="{FF2B5EF4-FFF2-40B4-BE49-F238E27FC236}">
                <a16:creationId xmlns:a16="http://schemas.microsoft.com/office/drawing/2014/main" id="{975602DA-5CBA-4B88-B36F-BC14C37CDDF3}"/>
              </a:ext>
            </a:extLst>
          </p:cNvPr>
          <p:cNvSpPr txBox="1"/>
          <p:nvPr/>
        </p:nvSpPr>
        <p:spPr>
          <a:xfrm>
            <a:off x="578463" y="1245011"/>
            <a:ext cx="7349212" cy="253402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bg1"/>
                </a:solidFill>
                <a:cs typeface="Arial"/>
              </a:rPr>
              <a:t>For release planning purposes, use a common calendar / iteration tree for all teams</a:t>
            </a:r>
          </a:p>
          <a:p>
            <a:pPr marL="285750" indent="-285750">
              <a:lnSpc>
                <a:spcPct val="150000"/>
              </a:lnSpc>
              <a:buFont typeface="Arial" panose="020B0604020202020204" pitchFamily="34" charset="0"/>
              <a:buChar char="•"/>
            </a:pPr>
            <a:r>
              <a:rPr lang="en-US" dirty="0">
                <a:solidFill>
                  <a:schemeClr val="bg1"/>
                </a:solidFill>
                <a:cs typeface="Arial"/>
              </a:rPr>
              <a:t>New work assigned to a default iteration, then mapped to a specific iteration during planning</a:t>
            </a:r>
          </a:p>
          <a:p>
            <a:pPr marL="285750" indent="-285750">
              <a:lnSpc>
                <a:spcPct val="150000"/>
              </a:lnSpc>
              <a:buFont typeface="Arial" panose="020B0604020202020204" pitchFamily="34" charset="0"/>
              <a:buChar char="•"/>
            </a:pPr>
            <a:r>
              <a:rPr lang="en-US" dirty="0">
                <a:solidFill>
                  <a:schemeClr val="bg1"/>
                </a:solidFill>
                <a:cs typeface="Arial"/>
              </a:rPr>
              <a:t>Sprint </a:t>
            </a:r>
            <a:r>
              <a:rPr lang="en-US" dirty="0" err="1">
                <a:solidFill>
                  <a:schemeClr val="bg1"/>
                </a:solidFill>
                <a:cs typeface="Arial"/>
              </a:rPr>
              <a:t>Taskboard</a:t>
            </a:r>
            <a:r>
              <a:rPr lang="en-US" dirty="0">
                <a:solidFill>
                  <a:schemeClr val="bg1"/>
                </a:solidFill>
                <a:cs typeface="Arial"/>
              </a:rPr>
              <a:t> &amp; Backlog views display work for a single iteration </a:t>
            </a:r>
          </a:p>
          <a:p>
            <a:pPr marL="285750" indent="-285750">
              <a:lnSpc>
                <a:spcPct val="150000"/>
              </a:lnSpc>
              <a:buFont typeface="Arial" panose="020B0604020202020204" pitchFamily="34" charset="0"/>
              <a:buChar char="•"/>
            </a:pPr>
            <a:r>
              <a:rPr lang="en-US" dirty="0">
                <a:solidFill>
                  <a:schemeClr val="bg1"/>
                </a:solidFill>
                <a:cs typeface="Arial"/>
              </a:rPr>
              <a:t>Current (default), past &amp; future iterations can be reviewed per team</a:t>
            </a:r>
          </a:p>
        </p:txBody>
      </p:sp>
      <p:pic>
        <p:nvPicPr>
          <p:cNvPr id="5" name="Picture 4">
            <a:extLst>
              <a:ext uri="{FF2B5EF4-FFF2-40B4-BE49-F238E27FC236}">
                <a16:creationId xmlns:a16="http://schemas.microsoft.com/office/drawing/2014/main" id="{D4D89817-18A6-4335-9F71-1DE55BBD8F28}"/>
              </a:ext>
            </a:extLst>
          </p:cNvPr>
          <p:cNvPicPr>
            <a:picLocks noChangeAspect="1"/>
          </p:cNvPicPr>
          <p:nvPr/>
        </p:nvPicPr>
        <p:blipFill>
          <a:blip r:embed="rId3"/>
          <a:stretch>
            <a:fillRect/>
          </a:stretch>
        </p:blipFill>
        <p:spPr>
          <a:xfrm>
            <a:off x="8251487" y="917438"/>
            <a:ext cx="3362050" cy="4140873"/>
          </a:xfrm>
          <a:prstGeom prst="rect">
            <a:avLst/>
          </a:prstGeom>
        </p:spPr>
      </p:pic>
    </p:spTree>
    <p:extLst>
      <p:ext uri="{BB962C8B-B14F-4D97-AF65-F5344CB8AC3E}">
        <p14:creationId xmlns:p14="http://schemas.microsoft.com/office/powerpoint/2010/main" val="3859226744"/>
      </p:ext>
    </p:extLst>
  </p:cSld>
  <p:clrMapOvr>
    <a:masterClrMapping/>
  </p:clrMapOvr>
</p:sld>
</file>

<file path=ppt/theme/theme1.xml><?xml version="1.0" encoding="utf-8"?>
<a:theme xmlns:a="http://schemas.openxmlformats.org/drawingml/2006/main" name="Titl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8492F494-BE81-41ED-AAF9-68FC9D83A2CC}"/>
    </a:ext>
  </a:extLst>
</a:theme>
</file>

<file path=ppt/theme/theme10.xml><?xml version="1.0" encoding="utf-8"?>
<a:theme xmlns:a="http://schemas.openxmlformats.org/drawingml/2006/main" name="Testimonial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989DE7FD-BE7D-4F06-B849-E29EBD6C6E47}"/>
    </a:ext>
  </a:extLst>
</a:theme>
</file>

<file path=ppt/theme/theme11.xml><?xml version="1.0" encoding="utf-8"?>
<a:theme xmlns:a="http://schemas.openxmlformats.org/drawingml/2006/main" name="Team Profil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2C57AD11-3A33-4FB0-AC4E-C8A4E5BCFE0F}"/>
    </a:ext>
  </a:extLst>
</a:theme>
</file>

<file path=ppt/theme/theme12.xml><?xml version="1.0" encoding="utf-8"?>
<a:theme xmlns:a="http://schemas.openxmlformats.org/drawingml/2006/main" name="Blank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63B11679-C2DF-4608-980A-F19D76906444}"/>
    </a:ext>
  </a:extLst>
</a:theme>
</file>

<file path=ppt/theme/theme13.xml><?xml version="1.0" encoding="utf-8"?>
<a:theme xmlns:a="http://schemas.openxmlformats.org/drawingml/2006/main" name="Blank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85BE2A0E-0CAA-438B-94A2-A503AD57BC32}"/>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r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0EA4A6DE-0251-4994-8F26-7406B7AC8E5E}"/>
    </a:ext>
  </a:extLst>
</a:theme>
</file>

<file path=ppt/theme/theme3.xml><?xml version="1.0" encoding="utf-8"?>
<a:theme xmlns:a="http://schemas.openxmlformats.org/drawingml/2006/main" name="Agenda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EDED2A5D-6EA1-4F14-AA72-2C1E0E825727}"/>
    </a:ext>
  </a:extLst>
</a:theme>
</file>

<file path=ppt/theme/theme4.xml><?xml version="1.0" encoding="utf-8"?>
<a:theme xmlns:a="http://schemas.openxmlformats.org/drawingml/2006/main" name="Content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2E7F71C9-013D-40A2-8882-61F981562CDD}"/>
    </a:ext>
  </a:extLst>
</a:theme>
</file>

<file path=ppt/theme/theme5.xml><?xml version="1.0" encoding="utf-8"?>
<a:theme xmlns:a="http://schemas.openxmlformats.org/drawingml/2006/main" name="Content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5E2F4F08-C066-4DDF-BB95-9BC598666028}"/>
    </a:ext>
  </a:extLst>
</a:theme>
</file>

<file path=ppt/theme/theme6.xml><?xml version="1.0" encoding="utf-8"?>
<a:theme xmlns:a="http://schemas.openxmlformats.org/drawingml/2006/main" name="Icon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26AB4079-B3CE-445F-9EBE-38F55D0EFBCB}"/>
    </a:ext>
  </a:extLst>
</a:theme>
</file>

<file path=ppt/theme/theme7.xml><?xml version="1.0" encoding="utf-8"?>
<a:theme xmlns:a="http://schemas.openxmlformats.org/drawingml/2006/main" name="Chart / Graph / Tabl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F0D148D4-D1B8-4AFC-845E-DBDA4AC5ED34}"/>
    </a:ext>
  </a:extLst>
</a:theme>
</file>

<file path=ppt/theme/theme8.xml><?xml version="1.0" encoding="utf-8"?>
<a:theme xmlns:a="http://schemas.openxmlformats.org/drawingml/2006/main" name="Devic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D31DFAB3-0AEB-4AA7-A683-8CED5C930887}"/>
    </a:ext>
  </a:extLst>
</a:theme>
</file>

<file path=ppt/theme/theme9.xml><?xml version="1.0" encoding="utf-8"?>
<a:theme xmlns:a="http://schemas.openxmlformats.org/drawingml/2006/main" name="Device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076833AB-A488-4A9E-8C0E-82E92F6EBC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1F2557B6C1CE7468352AB1F1EC27D77" ma:contentTypeVersion="15" ma:contentTypeDescription="Create a new document." ma:contentTypeScope="" ma:versionID="6f62a35256feaf9c09475640df58f947">
  <xsd:schema xmlns:xsd="http://www.w3.org/2001/XMLSchema" xmlns:xs="http://www.w3.org/2001/XMLSchema" xmlns:p="http://schemas.microsoft.com/office/2006/metadata/properties" xmlns:ns2="884f327c-2cfd-4f3b-8e81-43f1e881536e" xmlns:ns3="89fe5be9-0ecd-4b2d-88ce-c3ca8e1101dc" xmlns:ns4="a84e0cf5-496d-4362-bf1e-a891f1bfac4c" targetNamespace="http://schemas.microsoft.com/office/2006/metadata/properties" ma:root="true" ma:fieldsID="889b974209ab80fc3562b29e539a69f2" ns2:_="" ns3:_="" ns4:_="">
    <xsd:import namespace="884f327c-2cfd-4f3b-8e81-43f1e881536e"/>
    <xsd:import namespace="89fe5be9-0ecd-4b2d-88ce-c3ca8e1101dc"/>
    <xsd:import namespace="a84e0cf5-496d-4362-bf1e-a891f1bfac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4f327c-2cfd-4f3b-8e81-43f1e8815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aae6314d-d83c-4af2-a56a-0b715ab90dd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9fe5be9-0ecd-4b2d-88ce-c3ca8e1101d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84e0cf5-496d-4362-bf1e-a891f1bfac4c"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8dad5b0-dee3-482e-bd16-aaa4bfbddfdb}" ma:internalName="TaxCatchAll" ma:showField="CatchAllData" ma:web="89fe5be9-0ecd-4b2d-88ce-c3ca8e1101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89fe5be9-0ecd-4b2d-88ce-c3ca8e1101dc">
      <UserInfo>
        <DisplayName>Lean-Agile Community Members</DisplayName>
        <AccountId>98</AccountId>
        <AccountType/>
      </UserInfo>
    </SharedWithUsers>
    <lcf76f155ced4ddcb4097134ff3c332f xmlns="884f327c-2cfd-4f3b-8e81-43f1e881536e">
      <Terms xmlns="http://schemas.microsoft.com/office/infopath/2007/PartnerControls"/>
    </lcf76f155ced4ddcb4097134ff3c332f>
    <TaxCatchAll xmlns="a84e0cf5-496d-4362-bf1e-a891f1bfac4c" xsi:nil="true"/>
  </documentManagement>
</p:properties>
</file>

<file path=customXml/itemProps1.xml><?xml version="1.0" encoding="utf-8"?>
<ds:datastoreItem xmlns:ds="http://schemas.openxmlformats.org/officeDocument/2006/customXml" ds:itemID="{AE6E918B-F707-4DB3-AA61-9507FC24B84A}">
  <ds:schemaRefs>
    <ds:schemaRef ds:uri="http://schemas.microsoft.com/sharepoint/v3/contenttype/forms"/>
  </ds:schemaRefs>
</ds:datastoreItem>
</file>

<file path=customXml/itemProps2.xml><?xml version="1.0" encoding="utf-8"?>
<ds:datastoreItem xmlns:ds="http://schemas.openxmlformats.org/officeDocument/2006/customXml" ds:itemID="{31FA8A8A-A039-4F76-A48A-C3E5BE259C7A}"/>
</file>

<file path=customXml/itemProps3.xml><?xml version="1.0" encoding="utf-8"?>
<ds:datastoreItem xmlns:ds="http://schemas.openxmlformats.org/officeDocument/2006/customXml" ds:itemID="{6C037FBB-03AE-482A-90D7-3A17C32E1F11}">
  <ds:schemaRefs>
    <ds:schemaRef ds:uri="http://purl.org/dc/elements/1.1/"/>
    <ds:schemaRef ds:uri="http://purl.org/dc/terms/"/>
    <ds:schemaRef ds:uri="http://schemas.microsoft.com/office/2006/metadata/properties"/>
    <ds:schemaRef ds:uri="http://schemas.microsoft.com/office/2006/documentManagement/types"/>
    <ds:schemaRef ds:uri="884f327c-2cfd-4f3b-8e81-43f1e881536e"/>
    <ds:schemaRef ds:uri="http://schemas.microsoft.com/office/infopath/2007/PartnerControls"/>
    <ds:schemaRef ds:uri="89fe5be9-0ecd-4b2d-88ce-c3ca8e1101dc"/>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MBG_Master_Template_6th_Jan_2021_(POTX) (1)</Template>
  <TotalTime>5640</TotalTime>
  <Words>1582</Words>
  <Application>Microsoft Office PowerPoint</Application>
  <PresentationFormat>Widescreen</PresentationFormat>
  <Paragraphs>247</Paragraphs>
  <Slides>21</Slides>
  <Notes>21</Notes>
  <HiddenSlides>0</HiddenSlides>
  <MMClips>0</MMClips>
  <ScaleCrop>false</ScaleCrop>
  <HeadingPairs>
    <vt:vector size="6" baseType="variant">
      <vt:variant>
        <vt:lpstr>Fonts Used</vt:lpstr>
      </vt:variant>
      <vt:variant>
        <vt:i4>5</vt:i4>
      </vt:variant>
      <vt:variant>
        <vt:lpstr>Theme</vt:lpstr>
      </vt:variant>
      <vt:variant>
        <vt:i4>13</vt:i4>
      </vt:variant>
      <vt:variant>
        <vt:lpstr>Slide Titles</vt:lpstr>
      </vt:variant>
      <vt:variant>
        <vt:i4>21</vt:i4>
      </vt:variant>
    </vt:vector>
  </HeadingPairs>
  <TitlesOfParts>
    <vt:vector size="39" baseType="lpstr">
      <vt:lpstr>Arial</vt:lpstr>
      <vt:lpstr>Calibri</vt:lpstr>
      <vt:lpstr>Segoe UI</vt:lpstr>
      <vt:lpstr>Skyscanner Relative Book</vt:lpstr>
      <vt:lpstr>Wingdings</vt:lpstr>
      <vt:lpstr>Title Slides</vt:lpstr>
      <vt:lpstr>Divider Slides</vt:lpstr>
      <vt:lpstr>Agenda Slides</vt:lpstr>
      <vt:lpstr>Content Slides</vt:lpstr>
      <vt:lpstr>Content Slides - GO Footer</vt:lpstr>
      <vt:lpstr>Icon Slides</vt:lpstr>
      <vt:lpstr>Chart / Graph / Table Slides</vt:lpstr>
      <vt:lpstr>Device Slides</vt:lpstr>
      <vt:lpstr>Device Slides - GO Footer</vt:lpstr>
      <vt:lpstr>Testimonials</vt:lpstr>
      <vt:lpstr>Team Profiles</vt:lpstr>
      <vt:lpstr>Blank Slides</vt:lpstr>
      <vt:lpstr>Blank Slides - GO Footer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Huertas</dc:creator>
  <cp:lastModifiedBy>Angelo Navaratnarajah</cp:lastModifiedBy>
  <cp:revision>3</cp:revision>
  <dcterms:created xsi:type="dcterms:W3CDTF">2021-01-15T13:33:45Z</dcterms:created>
  <dcterms:modified xsi:type="dcterms:W3CDTF">2022-02-24T17:24:06Z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0x010100E1F2557B6C1CE7468352AB1F1EC27D77</vt:lpwstr>
  </property>
  <property fmtid="{D5CDD505-2E9C-101B-9397-08002B2CF9AE}" pid="3" name="TaxKeyword">
    <vt:lpwstr/>
  </property>
  <property fmtid="{D5CDD505-2E9C-101B-9397-08002B2CF9AE}" pid="4" name="MediaServiceImageTags">
    <vt:lpwstr/>
  </property>
</Properties>
</file>